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1" r:id="rId2"/>
    <p:sldId id="282" r:id="rId3"/>
    <p:sldId id="286" r:id="rId4"/>
    <p:sldId id="289" r:id="rId5"/>
    <p:sldId id="278" r:id="rId6"/>
    <p:sldId id="284" r:id="rId7"/>
    <p:sldId id="277" r:id="rId8"/>
    <p:sldId id="270" r:id="rId9"/>
    <p:sldId id="288" r:id="rId10"/>
    <p:sldId id="283" r:id="rId11"/>
  </p:sldIdLst>
  <p:sldSz cx="12192000" cy="6858000"/>
  <p:notesSz cx="6858000" cy="9144000"/>
  <p:defaultTextStyle>
    <a:defPPr>
      <a:defRPr lang="mi-N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1" autoAdjust="0"/>
    <p:restoredTop sz="94660"/>
  </p:normalViewPr>
  <p:slideViewPr>
    <p:cSldViewPr snapToGrid="0">
      <p:cViewPr varScale="1">
        <p:scale>
          <a:sx n="55" d="100"/>
          <a:sy n="55" d="100"/>
        </p:scale>
        <p:origin x="688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2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4BC35-AB1F-E5CC-F729-4D3714B0FC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mi-N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BDBE11-904B-FC9B-43A4-AFF655352C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mi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1619B-7347-6383-F8F8-3D8072E00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5A20F-0D22-4F00-B2F9-2F374E586F13}" type="datetimeFigureOut">
              <a:rPr lang="mi-NZ" smtClean="0"/>
              <a:t>04/03/2025</a:t>
            </a:fld>
            <a:endParaRPr lang="mi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26F5F4-057E-B271-E88C-0BF7585AD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i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869A75-A319-4FEA-A799-1D2D8EC7C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85C6C-3377-4D7F-84F8-EA60C11AB10F}" type="slidenum">
              <a:rPr lang="mi-NZ" smtClean="0"/>
              <a:t>‹#›</a:t>
            </a:fld>
            <a:endParaRPr lang="mi-NZ"/>
          </a:p>
        </p:txBody>
      </p:sp>
    </p:spTree>
    <p:extLst>
      <p:ext uri="{BB962C8B-B14F-4D97-AF65-F5344CB8AC3E}">
        <p14:creationId xmlns:p14="http://schemas.microsoft.com/office/powerpoint/2010/main" val="30702614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12BB0-646C-17EB-2E36-4B8C753A9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mi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BF9795-0F2C-60FC-2508-03C0B4E22F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mi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6097CB-082B-2A11-5107-47E6B8F9A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5A20F-0D22-4F00-B2F9-2F374E586F13}" type="datetimeFigureOut">
              <a:rPr lang="mi-NZ" smtClean="0"/>
              <a:t>04/03/2025</a:t>
            </a:fld>
            <a:endParaRPr lang="mi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2B19F7-5D6E-4677-470C-6047B1A62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i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1BA6A1-2725-2757-E5BF-229DAB642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85C6C-3377-4D7F-84F8-EA60C11AB10F}" type="slidenum">
              <a:rPr lang="mi-NZ" smtClean="0"/>
              <a:t>‹#›</a:t>
            </a:fld>
            <a:endParaRPr lang="mi-NZ"/>
          </a:p>
        </p:txBody>
      </p:sp>
    </p:spTree>
    <p:extLst>
      <p:ext uri="{BB962C8B-B14F-4D97-AF65-F5344CB8AC3E}">
        <p14:creationId xmlns:p14="http://schemas.microsoft.com/office/powerpoint/2010/main" val="3209828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24F463-48B2-C7DD-CEAB-89F5F7AC6A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mi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5395D0-58A3-0E85-2E37-80A3302E66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mi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DBBA78-FFA9-5EED-7618-00478EAFD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5A20F-0D22-4F00-B2F9-2F374E586F13}" type="datetimeFigureOut">
              <a:rPr lang="mi-NZ" smtClean="0"/>
              <a:t>04/03/2025</a:t>
            </a:fld>
            <a:endParaRPr lang="mi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00E89E-6F46-97BE-4C1C-D7BD2EF3C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i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9D0ED4-8FB5-A063-68A7-1ABF1DC81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85C6C-3377-4D7F-84F8-EA60C11AB10F}" type="slidenum">
              <a:rPr lang="mi-NZ" smtClean="0"/>
              <a:t>‹#›</a:t>
            </a:fld>
            <a:endParaRPr lang="mi-NZ"/>
          </a:p>
        </p:txBody>
      </p:sp>
    </p:spTree>
    <p:extLst>
      <p:ext uri="{BB962C8B-B14F-4D97-AF65-F5344CB8AC3E}">
        <p14:creationId xmlns:p14="http://schemas.microsoft.com/office/powerpoint/2010/main" val="854072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CB966-E8B5-ABDA-A730-0C1193285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mi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BA3AB7-7891-2A52-EFBA-73325AABAC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mi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F0BF07-6457-9D61-74D3-81FB3B352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5A20F-0D22-4F00-B2F9-2F374E586F13}" type="datetimeFigureOut">
              <a:rPr lang="mi-NZ" smtClean="0"/>
              <a:t>04/03/2025</a:t>
            </a:fld>
            <a:endParaRPr lang="mi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71D7C5-DF90-3467-AAFB-7C2A95542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i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B6F40B-AB22-573B-4D2F-35B56578C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85C6C-3377-4D7F-84F8-EA60C11AB10F}" type="slidenum">
              <a:rPr lang="mi-NZ" smtClean="0"/>
              <a:t>‹#›</a:t>
            </a:fld>
            <a:endParaRPr lang="mi-NZ"/>
          </a:p>
        </p:txBody>
      </p:sp>
    </p:spTree>
    <p:extLst>
      <p:ext uri="{BB962C8B-B14F-4D97-AF65-F5344CB8AC3E}">
        <p14:creationId xmlns:p14="http://schemas.microsoft.com/office/powerpoint/2010/main" val="3917884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839D8F-48A2-8DAF-D94B-92D07A95B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mi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2391D9-43E9-C883-EF50-E0870E9AFE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334B33-B2CF-AAE9-9E8E-EEB69763D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5A20F-0D22-4F00-B2F9-2F374E586F13}" type="datetimeFigureOut">
              <a:rPr lang="mi-NZ" smtClean="0"/>
              <a:t>04/03/2025</a:t>
            </a:fld>
            <a:endParaRPr lang="mi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1C7E75-CA88-F075-609F-4A2FB0A1E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i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670F7B-D637-52D9-17D0-12EC0EE23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85C6C-3377-4D7F-84F8-EA60C11AB10F}" type="slidenum">
              <a:rPr lang="mi-NZ" smtClean="0"/>
              <a:t>‹#›</a:t>
            </a:fld>
            <a:endParaRPr lang="mi-NZ"/>
          </a:p>
        </p:txBody>
      </p:sp>
    </p:spTree>
    <p:extLst>
      <p:ext uri="{BB962C8B-B14F-4D97-AF65-F5344CB8AC3E}">
        <p14:creationId xmlns:p14="http://schemas.microsoft.com/office/powerpoint/2010/main" val="3895779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AC77A-1F0C-FAF9-4D87-8D45144A0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mi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29F-2107-B294-B24D-E247F2C3E5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mi-N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BAF773-585A-D33C-39E2-3BCC071E3B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mi-N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7CF529-06C1-6CD9-A4A6-0942FB3D8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5A20F-0D22-4F00-B2F9-2F374E586F13}" type="datetimeFigureOut">
              <a:rPr lang="mi-NZ" smtClean="0"/>
              <a:t>04/03/2025</a:t>
            </a:fld>
            <a:endParaRPr lang="mi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8AD0FC-8BE6-2CD6-9904-8FB11EC4F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i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56FE60-E7F8-8AA0-DAB9-82DD9CC39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85C6C-3377-4D7F-84F8-EA60C11AB10F}" type="slidenum">
              <a:rPr lang="mi-NZ" smtClean="0"/>
              <a:t>‹#›</a:t>
            </a:fld>
            <a:endParaRPr lang="mi-NZ"/>
          </a:p>
        </p:txBody>
      </p:sp>
    </p:spTree>
    <p:extLst>
      <p:ext uri="{BB962C8B-B14F-4D97-AF65-F5344CB8AC3E}">
        <p14:creationId xmlns:p14="http://schemas.microsoft.com/office/powerpoint/2010/main" val="3490785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A723B-C28F-E47D-3096-DBF6EDE0D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mi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72FE90-C008-36C6-5172-1EC1DC6AAC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51C218-40DB-7531-5772-94422B90EC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mi-N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F05E8E-812F-F093-7140-687108E245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CA08EB-003C-AF8D-E9D8-C4AB2F2643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mi-N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87A25A-E34B-B2AB-1588-B2E896266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5A20F-0D22-4F00-B2F9-2F374E586F13}" type="datetimeFigureOut">
              <a:rPr lang="mi-NZ" smtClean="0"/>
              <a:t>04/03/2025</a:t>
            </a:fld>
            <a:endParaRPr lang="mi-N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D99FDC6-4FBF-C3AE-0261-21FBB7373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i-N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CD3D93-3AE0-3298-BE05-5DC69DC64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85C6C-3377-4D7F-84F8-EA60C11AB10F}" type="slidenum">
              <a:rPr lang="mi-NZ" smtClean="0"/>
              <a:t>‹#›</a:t>
            </a:fld>
            <a:endParaRPr lang="mi-NZ"/>
          </a:p>
        </p:txBody>
      </p:sp>
    </p:spTree>
    <p:extLst>
      <p:ext uri="{BB962C8B-B14F-4D97-AF65-F5344CB8AC3E}">
        <p14:creationId xmlns:p14="http://schemas.microsoft.com/office/powerpoint/2010/main" val="2881535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28F30-2645-7871-13F4-9147084FC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mi-N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02AF20-AAE9-40B2-AC33-27947D492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5A20F-0D22-4F00-B2F9-2F374E586F13}" type="datetimeFigureOut">
              <a:rPr lang="mi-NZ" smtClean="0"/>
              <a:t>04/03/2025</a:t>
            </a:fld>
            <a:endParaRPr lang="mi-N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50C66C-D5B2-AC8A-F149-999F57A83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i-N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B43DD5-8791-E2CC-BC4A-3C4332104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85C6C-3377-4D7F-84F8-EA60C11AB10F}" type="slidenum">
              <a:rPr lang="mi-NZ" smtClean="0"/>
              <a:t>‹#›</a:t>
            </a:fld>
            <a:endParaRPr lang="mi-NZ"/>
          </a:p>
        </p:txBody>
      </p:sp>
    </p:spTree>
    <p:extLst>
      <p:ext uri="{BB962C8B-B14F-4D97-AF65-F5344CB8AC3E}">
        <p14:creationId xmlns:p14="http://schemas.microsoft.com/office/powerpoint/2010/main" val="2795889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CFC1B6-19C6-DABB-CC1A-E9B5CCA09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5A20F-0D22-4F00-B2F9-2F374E586F13}" type="datetimeFigureOut">
              <a:rPr lang="mi-NZ" smtClean="0"/>
              <a:t>04/03/2025</a:t>
            </a:fld>
            <a:endParaRPr lang="mi-N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D1943F-70DE-21DD-A719-4A70C50F6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i-N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7B283-10C6-F429-8290-D9416839D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85C6C-3377-4D7F-84F8-EA60C11AB10F}" type="slidenum">
              <a:rPr lang="mi-NZ" smtClean="0"/>
              <a:t>‹#›</a:t>
            </a:fld>
            <a:endParaRPr lang="mi-NZ"/>
          </a:p>
        </p:txBody>
      </p:sp>
    </p:spTree>
    <p:extLst>
      <p:ext uri="{BB962C8B-B14F-4D97-AF65-F5344CB8AC3E}">
        <p14:creationId xmlns:p14="http://schemas.microsoft.com/office/powerpoint/2010/main" val="29662229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459CC-FC3D-F8CA-F220-557F333C5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mi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EBBF79-C502-023F-5766-C017066D4B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mi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0642FD-056B-C81A-C835-687CCB8E22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C75EF0-0FCE-8B36-314A-4AF99F5FB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5A20F-0D22-4F00-B2F9-2F374E586F13}" type="datetimeFigureOut">
              <a:rPr lang="mi-NZ" smtClean="0"/>
              <a:t>04/03/2025</a:t>
            </a:fld>
            <a:endParaRPr lang="mi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BD027C-E19B-7CCC-086A-2479F6EC3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i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E29DE0-86E9-4623-B00E-898965560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85C6C-3377-4D7F-84F8-EA60C11AB10F}" type="slidenum">
              <a:rPr lang="mi-NZ" smtClean="0"/>
              <a:t>‹#›</a:t>
            </a:fld>
            <a:endParaRPr lang="mi-NZ"/>
          </a:p>
        </p:txBody>
      </p:sp>
    </p:spTree>
    <p:extLst>
      <p:ext uri="{BB962C8B-B14F-4D97-AF65-F5344CB8AC3E}">
        <p14:creationId xmlns:p14="http://schemas.microsoft.com/office/powerpoint/2010/main" val="3939191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A45E7-1FC0-171D-B882-FF778ED1C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mi-N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9D8FC9A-EFA6-84E2-35E9-561A3EB041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mi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33CDEF-8CE1-92BC-96CD-9397AC3AC6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609F9C-10EF-7E0B-8ABF-730676862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5A20F-0D22-4F00-B2F9-2F374E586F13}" type="datetimeFigureOut">
              <a:rPr lang="mi-NZ" smtClean="0"/>
              <a:t>04/03/2025</a:t>
            </a:fld>
            <a:endParaRPr lang="mi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A64DEF-C79F-20C6-1F11-DC0D41084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i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0B8AED-52B3-CCE3-0A0C-BC1C52F81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85C6C-3377-4D7F-84F8-EA60C11AB10F}" type="slidenum">
              <a:rPr lang="mi-NZ" smtClean="0"/>
              <a:t>‹#›</a:t>
            </a:fld>
            <a:endParaRPr lang="mi-NZ"/>
          </a:p>
        </p:txBody>
      </p:sp>
    </p:spTree>
    <p:extLst>
      <p:ext uri="{BB962C8B-B14F-4D97-AF65-F5344CB8AC3E}">
        <p14:creationId xmlns:p14="http://schemas.microsoft.com/office/powerpoint/2010/main" val="536049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A69373-DE54-B4C1-7DD0-843336E2F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mi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69B7B5-D150-A9AA-274A-78B70DF99A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mi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5B8191-B1A7-7889-588C-45A77EDD07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E5A20F-0D22-4F00-B2F9-2F374E586F13}" type="datetimeFigureOut">
              <a:rPr lang="mi-NZ" smtClean="0"/>
              <a:t>04/03/2025</a:t>
            </a:fld>
            <a:endParaRPr lang="mi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5A6D41-D261-1FB2-744A-4EBECBD4CB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mi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A459F4-BF7D-D069-7B26-4AC80A7F64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B85C6C-3377-4D7F-84F8-EA60C11AB10F}" type="slidenum">
              <a:rPr lang="mi-NZ" smtClean="0"/>
              <a:t>‹#›</a:t>
            </a:fld>
            <a:endParaRPr lang="mi-NZ"/>
          </a:p>
        </p:txBody>
      </p:sp>
    </p:spTree>
    <p:extLst>
      <p:ext uri="{BB962C8B-B14F-4D97-AF65-F5344CB8AC3E}">
        <p14:creationId xmlns:p14="http://schemas.microsoft.com/office/powerpoint/2010/main" val="2295298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mi-N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BE846C-C578-5BCC-92C8-3E0ABFB03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078" y="5159684"/>
            <a:ext cx="11330793" cy="1328730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Exchanging ideas with other groups</a:t>
            </a:r>
          </a:p>
        </p:txBody>
      </p:sp>
      <p:pic>
        <p:nvPicPr>
          <p:cNvPr id="5" name="Content Placeholder 4" descr="A group of people standing in a forest&#10;&#10;Description automatically generated">
            <a:extLst>
              <a:ext uri="{FF2B5EF4-FFF2-40B4-BE49-F238E27FC236}">
                <a16:creationId xmlns:a16="http://schemas.microsoft.com/office/drawing/2014/main" id="{B000B5FA-2471-3711-51FD-C25CB7C0552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1" r="12427" b="2"/>
          <a:stretch/>
        </p:blipFill>
        <p:spPr>
          <a:xfrm>
            <a:off x="199503" y="1564907"/>
            <a:ext cx="5803323" cy="3890357"/>
          </a:xfrm>
          <a:prstGeom prst="rect">
            <a:avLst/>
          </a:prstGeom>
        </p:spPr>
      </p:pic>
      <p:pic>
        <p:nvPicPr>
          <p:cNvPr id="7" name="Content Placeholder 6" descr="A group of people standing on grass&#10;&#10;AI-generated content may be incorrect.">
            <a:extLst>
              <a:ext uri="{FF2B5EF4-FFF2-40B4-BE49-F238E27FC236}">
                <a16:creationId xmlns:a16="http://schemas.microsoft.com/office/drawing/2014/main" id="{7D30A95B-43C1-109F-3D82-6B487B7564E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1" r="-3" b="-3"/>
          <a:stretch/>
        </p:blipFill>
        <p:spPr>
          <a:xfrm rot="10800000">
            <a:off x="6189175" y="1564907"/>
            <a:ext cx="5803323" cy="389035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36CC2C2-8FC5-ACF5-507B-AFB864F5AF42}"/>
              </a:ext>
            </a:extLst>
          </p:cNvPr>
          <p:cNvSpPr txBox="1">
            <a:spLocks/>
          </p:cNvSpPr>
          <p:nvPr/>
        </p:nvSpPr>
        <p:spPr>
          <a:xfrm>
            <a:off x="1933353" y="0"/>
            <a:ext cx="7157484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0070C0"/>
                </a:solidFill>
              </a:rPr>
              <a:t>Castlecliff Coast Care</a:t>
            </a:r>
            <a:endParaRPr lang="en-NZ" b="1" dirty="0">
              <a:solidFill>
                <a:srgbClr val="0070C0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12D7E89-7685-09EB-9261-3E61538D6250}"/>
              </a:ext>
            </a:extLst>
          </p:cNvPr>
          <p:cNvSpPr txBox="1">
            <a:spLocks/>
          </p:cNvSpPr>
          <p:nvPr/>
        </p:nvSpPr>
        <p:spPr>
          <a:xfrm>
            <a:off x="3032512" y="1705701"/>
            <a:ext cx="3715529" cy="32123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dirty="0">
                <a:solidFill>
                  <a:srgbClr val="FFFF00"/>
                </a:solidFill>
              </a:rPr>
              <a:t>Castlecliff rear dunes</a:t>
            </a:r>
            <a:endParaRPr lang="en-NZ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5325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B722A-F579-8488-7994-5EAEF76FCD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3053" y="476765"/>
            <a:ext cx="9144000" cy="971300"/>
          </a:xfrm>
        </p:spPr>
        <p:txBody>
          <a:bodyPr/>
          <a:lstStyle/>
          <a:p>
            <a:r>
              <a:rPr lang="en-GB" dirty="0"/>
              <a:t>10,000 plants all DONE!!</a:t>
            </a:r>
            <a:endParaRPr lang="en-NZ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A03DED-38E4-94AC-8EA5-7F6E9CB9DB8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5" name="Picture 4" descr="A stack of black plastic containers&#10;&#10;AI-generated content may be incorrect.">
            <a:extLst>
              <a:ext uri="{FF2B5EF4-FFF2-40B4-BE49-F238E27FC236}">
                <a16:creationId xmlns:a16="http://schemas.microsoft.com/office/drawing/2014/main" id="{7DB66A27-1136-AC92-F4A8-1EFE9D43FA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448065"/>
            <a:ext cx="8385187" cy="5121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2337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87F92-2E1C-7F5E-33F4-167A2E76D2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0FD95A-3A66-C17A-000C-E389DFA3D8B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5" name="Picture 4" descr="A blue vehicle with a large plant in it&#10;&#10;AI-generated content may be incorrect.">
            <a:extLst>
              <a:ext uri="{FF2B5EF4-FFF2-40B4-BE49-F238E27FC236}">
                <a16:creationId xmlns:a16="http://schemas.microsoft.com/office/drawing/2014/main" id="{121C71CC-B942-D323-173E-87E069C399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496" y="1221933"/>
            <a:ext cx="8445800" cy="513629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56DA190-DAD0-8CD1-DDC6-79E9C0FFF62B}"/>
              </a:ext>
            </a:extLst>
          </p:cNvPr>
          <p:cNvSpPr txBox="1">
            <a:spLocks/>
          </p:cNvSpPr>
          <p:nvPr/>
        </p:nvSpPr>
        <p:spPr>
          <a:xfrm>
            <a:off x="0" y="-106797"/>
            <a:ext cx="11330793" cy="13287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Our side by side</a:t>
            </a:r>
          </a:p>
        </p:txBody>
      </p:sp>
    </p:spTree>
    <p:extLst>
      <p:ext uri="{BB962C8B-B14F-4D97-AF65-F5344CB8AC3E}">
        <p14:creationId xmlns:p14="http://schemas.microsoft.com/office/powerpoint/2010/main" val="17947532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on a beach&#10;&#10;AI-generated content may be incorrect.">
            <a:extLst>
              <a:ext uri="{FF2B5EF4-FFF2-40B4-BE49-F238E27FC236}">
                <a16:creationId xmlns:a16="http://schemas.microsoft.com/office/drawing/2014/main" id="{5A6146BC-5815-9181-E7BC-A8B22711F4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686" y="1580606"/>
            <a:ext cx="11154189" cy="485938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283058B-6C1D-4772-F2B9-58F2A2FC66C5}"/>
              </a:ext>
            </a:extLst>
          </p:cNvPr>
          <p:cNvSpPr txBox="1">
            <a:spLocks/>
          </p:cNvSpPr>
          <p:nvPr/>
        </p:nvSpPr>
        <p:spPr>
          <a:xfrm>
            <a:off x="1524000" y="352698"/>
            <a:ext cx="9144000" cy="9546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800" b="1" dirty="0"/>
              <a:t>First community planting day 2022</a:t>
            </a:r>
            <a:endParaRPr lang="en-NZ" sz="4800" b="1" dirty="0"/>
          </a:p>
        </p:txBody>
      </p:sp>
    </p:spTree>
    <p:extLst>
      <p:ext uri="{BB962C8B-B14F-4D97-AF65-F5344CB8AC3E}">
        <p14:creationId xmlns:p14="http://schemas.microsoft.com/office/powerpoint/2010/main" val="24307430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572C71D-0A2C-D69B-A2B6-AF81CCB1786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5" name="Picture 4" descr="A close-up of a dry land&#10;&#10;AI-generated content may be incorrect.">
            <a:extLst>
              <a:ext uri="{FF2B5EF4-FFF2-40B4-BE49-F238E27FC236}">
                <a16:creationId xmlns:a16="http://schemas.microsoft.com/office/drawing/2014/main" id="{239CE329-39EB-C0CE-5F67-63A0CD9EBB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75255" y="1518148"/>
            <a:ext cx="5896796" cy="4422597"/>
          </a:xfrm>
          <a:prstGeom prst="rect">
            <a:avLst/>
          </a:prstGeom>
        </p:spPr>
      </p:pic>
      <p:pic>
        <p:nvPicPr>
          <p:cNvPr id="6" name="Picture 5" descr="A view of a grassy hill&#10;&#10;AI-generated content may be incorrect.">
            <a:extLst>
              <a:ext uri="{FF2B5EF4-FFF2-40B4-BE49-F238E27FC236}">
                <a16:creationId xmlns:a16="http://schemas.microsoft.com/office/drawing/2014/main" id="{8C415A0F-D787-FDE2-7063-E7F9FCA870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23832" y="1514704"/>
            <a:ext cx="6483592" cy="486269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1F2B3FC-19F5-C7D7-E331-7E42F94D9E8D}"/>
              </a:ext>
            </a:extLst>
          </p:cNvPr>
          <p:cNvSpPr txBox="1">
            <a:spLocks/>
          </p:cNvSpPr>
          <p:nvPr/>
        </p:nvSpPr>
        <p:spPr>
          <a:xfrm>
            <a:off x="1176759" y="303732"/>
            <a:ext cx="5483424" cy="95463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Plants now well-established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5715488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243040-1579-B23A-F1E6-9C8C6BD9E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183" y="811692"/>
            <a:ext cx="10515600" cy="1325563"/>
          </a:xfrm>
        </p:spPr>
        <p:txBody>
          <a:bodyPr/>
          <a:lstStyle/>
          <a:p>
            <a:r>
              <a:rPr lang="en-GB" dirty="0"/>
              <a:t>But still more to do</a:t>
            </a:r>
            <a:endParaRPr lang="en-NZ" dirty="0"/>
          </a:p>
        </p:txBody>
      </p:sp>
      <p:pic>
        <p:nvPicPr>
          <p:cNvPr id="4" name="Picture 3" descr="A group of people digging up a hill&#10;&#10;AI-generated content may be incorrect.">
            <a:extLst>
              <a:ext uri="{FF2B5EF4-FFF2-40B4-BE49-F238E27FC236}">
                <a16:creationId xmlns:a16="http://schemas.microsoft.com/office/drawing/2014/main" id="{61094FE6-34E4-A24A-4861-958178F7B0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094" y="2009840"/>
            <a:ext cx="7974956" cy="4674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1303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46E3C-EBB3-691C-E9C4-05B122099A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2039456"/>
            <a:ext cx="5052353" cy="2370499"/>
          </a:xfrm>
        </p:spPr>
        <p:txBody>
          <a:bodyPr>
            <a:normAutofit fontScale="90000"/>
          </a:bodyPr>
          <a:lstStyle/>
          <a:p>
            <a:r>
              <a:rPr lang="en-GB" dirty="0"/>
              <a:t>Monitoring initiated with four transit lines</a:t>
            </a:r>
            <a:endParaRPr lang="en-NZ" dirty="0"/>
          </a:p>
        </p:txBody>
      </p:sp>
      <p:pic>
        <p:nvPicPr>
          <p:cNvPr id="7" name="Picture 6" descr="A couple of people in a field&#10;&#10;AI-generated content may be incorrect.">
            <a:extLst>
              <a:ext uri="{FF2B5EF4-FFF2-40B4-BE49-F238E27FC236}">
                <a16:creationId xmlns:a16="http://schemas.microsoft.com/office/drawing/2014/main" id="{AF2F1A11-B053-F4A8-DD85-CAD0A3B234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6328" y="1286436"/>
            <a:ext cx="6367502" cy="4775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9828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0155189-D96C-4527-B0EC-654B946BE6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243040-1579-B23A-F1E6-9C8C6BD9E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557189"/>
            <a:ext cx="9795637" cy="110485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5200" b="1" dirty="0"/>
              <a:t>Helpers from the community planting on fore and rear dunes </a:t>
            </a:r>
          </a:p>
        </p:txBody>
      </p:sp>
      <p:pic>
        <p:nvPicPr>
          <p:cNvPr id="5" name="Picture 4" descr="A group of people working on a hill&#10;&#10;AI-generated content may be incorrect.">
            <a:extLst>
              <a:ext uri="{FF2B5EF4-FFF2-40B4-BE49-F238E27FC236}">
                <a16:creationId xmlns:a16="http://schemas.microsoft.com/office/drawing/2014/main" id="{F85B817F-6F2F-BA97-1D42-B6E8C060C2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61" y="1544761"/>
            <a:ext cx="3797536" cy="3132967"/>
          </a:xfrm>
          <a:prstGeom prst="rect">
            <a:avLst/>
          </a:prstGeom>
        </p:spPr>
      </p:pic>
      <p:pic>
        <p:nvPicPr>
          <p:cNvPr id="9" name="Picture 8" descr="A group of people standing in front of a truck&#10;&#10;AI-generated content may be incorrect.">
            <a:extLst>
              <a:ext uri="{FF2B5EF4-FFF2-40B4-BE49-F238E27FC236}">
                <a16:creationId xmlns:a16="http://schemas.microsoft.com/office/drawing/2014/main" id="{6D25619D-45A4-B6FE-E6CD-8615EE5E1B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002" y="1662045"/>
            <a:ext cx="4850751" cy="2680039"/>
          </a:xfrm>
          <a:prstGeom prst="rect">
            <a:avLst/>
          </a:prstGeom>
        </p:spPr>
      </p:pic>
      <p:pic>
        <p:nvPicPr>
          <p:cNvPr id="7" name="Picture 6" descr="A group of people walking in a field&#10;&#10;AI-generated content may be incorrect.">
            <a:extLst>
              <a:ext uri="{FF2B5EF4-FFF2-40B4-BE49-F238E27FC236}">
                <a16:creationId xmlns:a16="http://schemas.microsoft.com/office/drawing/2014/main" id="{D43A74AD-6611-DE88-00F6-86F0AEB2D0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254" y="3629612"/>
            <a:ext cx="5028850" cy="287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1138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icture&#10;&#10;AI-generated content may be incorrect.">
            <a:extLst>
              <a:ext uri="{FF2B5EF4-FFF2-40B4-BE49-F238E27FC236}">
                <a16:creationId xmlns:a16="http://schemas.microsoft.com/office/drawing/2014/main" id="{518C0D7E-159A-AD29-D0EF-39EF080C9E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938" y="1164776"/>
            <a:ext cx="9896354" cy="5233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6497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F963AD6-6CDB-6371-93D5-5D55F81F578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6" name="Picture 5" descr="A group of people standing on a rocky area&#10;&#10;AI-generated content may be incorrect.">
            <a:extLst>
              <a:ext uri="{FF2B5EF4-FFF2-40B4-BE49-F238E27FC236}">
                <a16:creationId xmlns:a16="http://schemas.microsoft.com/office/drawing/2014/main" id="{289C7BF4-B311-144B-50B3-D745947AA1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128" y="1507458"/>
            <a:ext cx="8415318" cy="533028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1AF57DB-D7B7-CEE6-03DB-9A7466C029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52698"/>
            <a:ext cx="9144000" cy="954631"/>
          </a:xfrm>
        </p:spPr>
        <p:txBody>
          <a:bodyPr/>
          <a:lstStyle/>
          <a:p>
            <a:r>
              <a:rPr lang="en-GB" dirty="0"/>
              <a:t>Aranui School children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1329695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</TotalTime>
  <Words>52</Words>
  <Application>Microsoft Office PowerPoint</Application>
  <PresentationFormat>Widescreen</PresentationFormat>
  <Paragraphs>11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Exchanging ideas with other groups</vt:lpstr>
      <vt:lpstr>PowerPoint Presentation</vt:lpstr>
      <vt:lpstr>PowerPoint Presentation</vt:lpstr>
      <vt:lpstr>PowerPoint Presentation</vt:lpstr>
      <vt:lpstr>But still more to do</vt:lpstr>
      <vt:lpstr>Monitoring initiated with four transit lines</vt:lpstr>
      <vt:lpstr>Helpers from the community planting on fore and rear dunes </vt:lpstr>
      <vt:lpstr>PowerPoint Presentation</vt:lpstr>
      <vt:lpstr>Aranui School children</vt:lpstr>
      <vt:lpstr>10,000 plants all DONE!!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Robyn Smith</dc:creator>
  <cp:lastModifiedBy>Graham Pearson</cp:lastModifiedBy>
  <cp:revision>57</cp:revision>
  <dcterms:created xsi:type="dcterms:W3CDTF">2023-03-01T02:09:31Z</dcterms:created>
  <dcterms:modified xsi:type="dcterms:W3CDTF">2025-03-04T09:09:28Z</dcterms:modified>
</cp:coreProperties>
</file>