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2" r:id="rId1"/>
    <p:sldMasterId id="2147483701" r:id="rId2"/>
    <p:sldMasterId id="2147483717" r:id="rId3"/>
    <p:sldMasterId id="2147483736" r:id="rId4"/>
    <p:sldMasterId id="2147483758" r:id="rId5"/>
    <p:sldMasterId id="2147483797" r:id="rId6"/>
  </p:sldMasterIdLst>
  <p:notesMasterIdLst>
    <p:notesMasterId r:id="rId22"/>
  </p:notesMasterIdLst>
  <p:handoutMasterIdLst>
    <p:handoutMasterId r:id="rId23"/>
  </p:handoutMasterIdLst>
  <p:sldIdLst>
    <p:sldId id="258" r:id="rId7"/>
    <p:sldId id="259" r:id="rId8"/>
    <p:sldId id="260" r:id="rId9"/>
    <p:sldId id="261" r:id="rId10"/>
    <p:sldId id="262" r:id="rId11"/>
    <p:sldId id="269" r:id="rId12"/>
    <p:sldId id="264" r:id="rId13"/>
    <p:sldId id="265" r:id="rId14"/>
    <p:sldId id="273" r:id="rId15"/>
    <p:sldId id="270" r:id="rId16"/>
    <p:sldId id="271" r:id="rId17"/>
    <p:sldId id="272" r:id="rId18"/>
    <p:sldId id="266" r:id="rId19"/>
    <p:sldId id="267" r:id="rId20"/>
    <p:sldId id="268" r:id="rId21"/>
  </p:sldIdLst>
  <p:sldSz cx="24384000" cy="13716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8402" userDrawn="1">
          <p15:clr>
            <a:srgbClr val="F26B43"/>
          </p15:clr>
        </p15:guide>
        <p15:guide id="2" pos="14938" userDrawn="1">
          <p15:clr>
            <a:srgbClr val="F26B43"/>
          </p15:clr>
        </p15:guide>
        <p15:guide id="3" pos="423" userDrawn="1">
          <p15:clr>
            <a:srgbClr val="F26B43"/>
          </p15:clr>
        </p15:guide>
        <p15:guide id="4" orient="horz" pos="238" userDrawn="1">
          <p15:clr>
            <a:srgbClr val="F26B43"/>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81BA1F-8067-713A-3E82-4B33A90BE45B}" name="Kate Clark" initials="KC" userId="S::k.clark@gns.cri.nz::82669716-0f4d-4954-b2bd-c6a4966165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01B"/>
    <a:srgbClr val="FFFFFF"/>
    <a:srgbClr val="EFE8D9"/>
    <a:srgbClr val="EDE4D4"/>
    <a:srgbClr val="CB0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62" autoAdjust="0"/>
    <p:restoredTop sz="94840" autoAdjust="0"/>
  </p:normalViewPr>
  <p:slideViewPr>
    <p:cSldViewPr snapToObjects="1">
      <p:cViewPr varScale="1">
        <p:scale>
          <a:sx n="53" d="100"/>
          <a:sy n="53" d="100"/>
        </p:scale>
        <p:origin x="1260" y="102"/>
      </p:cViewPr>
      <p:guideLst>
        <p:guide orient="horz" pos="8402"/>
        <p:guide pos="14938"/>
        <p:guide pos="423"/>
        <p:guide orient="horz" pos="238"/>
      </p:guideLst>
    </p:cSldViewPr>
  </p:slideViewPr>
  <p:outlineViewPr>
    <p:cViewPr>
      <p:scale>
        <a:sx n="33" d="100"/>
        <a:sy n="33" d="100"/>
      </p:scale>
      <p:origin x="0" y="-27750"/>
    </p:cViewPr>
  </p:outlineViewPr>
  <p:notesTextViewPr>
    <p:cViewPr>
      <p:scale>
        <a:sx n="1" d="1"/>
        <a:sy n="1" d="1"/>
      </p:scale>
      <p:origin x="0" y="0"/>
    </p:cViewPr>
  </p:notesTextViewPr>
  <p:sorterViewPr>
    <p:cViewPr>
      <p:scale>
        <a:sx n="100" d="100"/>
        <a:sy n="100" d="100"/>
      </p:scale>
      <p:origin x="0" y="-17400"/>
    </p:cViewPr>
  </p:sorterViewPr>
  <p:notesViewPr>
    <p:cSldViewPr snapToObjects="1" showGuides="1">
      <p:cViewPr varScale="1">
        <p:scale>
          <a:sx n="165" d="100"/>
          <a:sy n="165" d="100"/>
        </p:scale>
        <p:origin x="400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2CA19D-04AF-9699-7391-81ED2D264AB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60E2A6B2-E64B-4104-8E23-1223C5BC92C9}"/>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4C93A17-EA25-3343-885E-9D863F040E8D}" type="datetime3">
              <a:rPr lang="en-NZ" smtClean="0"/>
              <a:t>10 March 2025</a:t>
            </a:fld>
            <a:endParaRPr lang="en-NZ"/>
          </a:p>
        </p:txBody>
      </p:sp>
      <p:sp>
        <p:nvSpPr>
          <p:cNvPr id="4" name="Footer Placeholder 3">
            <a:extLst>
              <a:ext uri="{FF2B5EF4-FFF2-40B4-BE49-F238E27FC236}">
                <a16:creationId xmlns:a16="http://schemas.microsoft.com/office/drawing/2014/main" id="{E5E04E63-B400-4FEF-EB60-F7C1B12CD18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B49EA0AE-4DB4-4B5F-6A0F-25B804D9D12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B87F8A5-D125-4201-BB5D-8CD1EA0A7920}" type="slidenum">
              <a:rPr lang="en-NZ" smtClean="0"/>
              <a:t>‹#›</a:t>
            </a:fld>
            <a:endParaRPr lang="en-NZ"/>
          </a:p>
        </p:txBody>
      </p:sp>
    </p:spTree>
    <p:extLst>
      <p:ext uri="{BB962C8B-B14F-4D97-AF65-F5344CB8AC3E}">
        <p14:creationId xmlns:p14="http://schemas.microsoft.com/office/powerpoint/2010/main" val="1243648784"/>
      </p:ext>
    </p:extLst>
  </p:cSld>
  <p:clrMap bg1="lt1" tx1="dk1" bg2="lt2" tx2="dk2" accent1="accent1" accent2="accent2" accent3="accent3" accent4="accent4" accent5="accent5" accent6="accent6" hlink="hlink" folHlink="folHlink"/>
  <p:hf sldNum="0" hdr="0" ftr="0"/>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2286000" y="514350"/>
            <a:ext cx="4572000" cy="2571750"/>
          </a:xfrm>
          <a:prstGeom prst="rect">
            <a:avLst/>
          </a:prstGeom>
        </p:spPr>
        <p:txBody>
          <a:bodyPr/>
          <a:lstStyle/>
          <a:p>
            <a:endParaRPr/>
          </a:p>
        </p:txBody>
      </p:sp>
      <p:sp>
        <p:nvSpPr>
          <p:cNvPr id="594" name="Shape 594"/>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hf sldNum="0" hdr="0" ftr="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ns.cri.nz" TargetMode="External"/><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ns.cri.nz" TargetMode="External"/><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gns.cri.nz" TargetMode="External"/><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Hold Screen - Red Logo">
    <p:spTree>
      <p:nvGrpSpPr>
        <p:cNvPr id="1" name=""/>
        <p:cNvGrpSpPr/>
        <p:nvPr/>
      </p:nvGrpSpPr>
      <p:grpSpPr>
        <a:xfrm>
          <a:off x="0" y="0"/>
          <a:ext cx="0" cy="0"/>
          <a:chOff x="0" y="0"/>
          <a:chExt cx="0" cy="0"/>
        </a:xfrm>
      </p:grpSpPr>
      <p:pic>
        <p:nvPicPr>
          <p:cNvPr id="31"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2" name="Image" descr="Image"/>
          <p:cNvPicPr>
            <a:picLocks noChangeAspect="1"/>
          </p:cNvPicPr>
          <p:nvPr/>
        </p:nvPicPr>
        <p:blipFill>
          <a:blip r:embed="rId3"/>
          <a:stretch>
            <a:fillRect/>
          </a:stretch>
        </p:blipFill>
        <p:spPr>
          <a:xfrm>
            <a:off x="8531002" y="5603576"/>
            <a:ext cx="7321995" cy="2508848"/>
          </a:xfrm>
          <a:prstGeom prst="rect">
            <a:avLst/>
          </a:prstGeom>
          <a:ln w="12700">
            <a:miter lim="400000"/>
          </a:ln>
        </p:spPr>
      </p:pic>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200339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Cover B">
    <p:spTree>
      <p:nvGrpSpPr>
        <p:cNvPr id="1" name=""/>
        <p:cNvGrpSpPr/>
        <p:nvPr/>
      </p:nvGrpSpPr>
      <p:grpSpPr>
        <a:xfrm>
          <a:off x="0" y="0"/>
          <a:ext cx="0" cy="0"/>
          <a:chOff x="0" y="0"/>
          <a:chExt cx="0" cy="0"/>
        </a:xfrm>
      </p:grpSpPr>
      <p:sp>
        <p:nvSpPr>
          <p:cNvPr id="101" name="Rectangle"/>
          <p:cNvSpPr/>
          <p:nvPr/>
        </p:nvSpPr>
        <p:spPr>
          <a:xfrm>
            <a:off x="-58738" y="-18540"/>
            <a:ext cx="24501476" cy="1375308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2" name="photo-1542986949-cd1d830d0f86.jpeg"/>
          <p:cNvSpPr>
            <a:spLocks noGrp="1"/>
          </p:cNvSpPr>
          <p:nvPr>
            <p:ph type="pic" sz="half" idx="13"/>
          </p:nvPr>
        </p:nvSpPr>
        <p:spPr>
          <a:xfrm>
            <a:off x="14231295" y="450936"/>
            <a:ext cx="9679384" cy="12884375"/>
          </a:xfrm>
          <a:prstGeom prst="rect">
            <a:avLst/>
          </a:prstGeom>
        </p:spPr>
        <p:txBody>
          <a:bodyPr lIns="91439" tIns="45719" rIns="91439" bIns="45719" anchor="t">
            <a:noAutofit/>
          </a:bodyPr>
          <a:lstStyle/>
          <a:p>
            <a:endParaRPr/>
          </a:p>
        </p:txBody>
      </p:sp>
      <p:sp>
        <p:nvSpPr>
          <p:cNvPr id="103" name="Presentation Title"/>
          <p:cNvSpPr txBox="1">
            <a:spLocks noGrp="1"/>
          </p:cNvSpPr>
          <p:nvPr>
            <p:ph type="body" sz="quarter" idx="14"/>
          </p:nvPr>
        </p:nvSpPr>
        <p:spPr>
          <a:xfrm>
            <a:off x="864299" y="3325836"/>
            <a:ext cx="12175898" cy="1321387"/>
          </a:xfrm>
          <a:prstGeom prst="rect">
            <a:avLst/>
          </a:prstGeom>
        </p:spPr>
        <p:txBody>
          <a:bodyPr wrap="square">
            <a:spAutoFit/>
          </a:bodyPr>
          <a:lstStyle>
            <a:lvl1pPr marL="0" indent="0">
              <a:lnSpc>
                <a:spcPct val="80000"/>
              </a:lnSpc>
              <a:spcBef>
                <a:spcPts val="0"/>
              </a:spcBef>
              <a:buSzTx/>
              <a:buNone/>
              <a:defRPr sz="9900" b="1">
                <a:solidFill>
                  <a:srgbClr val="CA001D"/>
                </a:solidFill>
                <a:latin typeface="+mj-lt"/>
                <a:ea typeface="Inter" panose="02000503000000020004" pitchFamily="50" charset="0"/>
                <a:cs typeface="Inter" panose="02000503000000020004" pitchFamily="50" charset="0"/>
                <a:sym typeface="PolySans Bulky"/>
              </a:defRPr>
            </a:lvl1pPr>
          </a:lstStyle>
          <a:p>
            <a:r>
              <a:rPr dirty="0"/>
              <a:t>Presentation Title</a:t>
            </a:r>
          </a:p>
        </p:txBody>
      </p:sp>
      <p:sp>
        <p:nvSpPr>
          <p:cNvPr id="104" name="Presentation Subtitle"/>
          <p:cNvSpPr txBox="1">
            <a:spLocks noGrp="1"/>
          </p:cNvSpPr>
          <p:nvPr>
            <p:ph type="body" sz="quarter" idx="15"/>
          </p:nvPr>
        </p:nvSpPr>
        <p:spPr>
          <a:xfrm>
            <a:off x="761165" y="4998839"/>
            <a:ext cx="7723269" cy="1025922"/>
          </a:xfrm>
          <a:prstGeom prst="rect">
            <a:avLst/>
          </a:prstGeom>
        </p:spPr>
        <p:txBody>
          <a:bodyPr wrap="none">
            <a:spAutoFit/>
          </a:bodyPr>
          <a:lstStyle>
            <a:lvl1pPr marL="0" indent="0" algn="ctr">
              <a:spcBef>
                <a:spcPts val="0"/>
              </a:spcBef>
              <a:buSzTx/>
              <a:buNone/>
              <a:defRPr sz="6000">
                <a:solidFill>
                  <a:srgbClr val="CA001D"/>
                </a:solidFill>
                <a:latin typeface="+mj-lt"/>
                <a:ea typeface="PolySans Neutral"/>
                <a:cs typeface="PolySans Neutral"/>
                <a:sym typeface="PolySans Neutral"/>
              </a:defRPr>
            </a:lvl1pPr>
          </a:lstStyle>
          <a:p>
            <a:r>
              <a:rPr dirty="0"/>
              <a:t>Presentation Subtitle</a:t>
            </a:r>
          </a:p>
        </p:txBody>
      </p:sp>
      <p:sp>
        <p:nvSpPr>
          <p:cNvPr id="105" name="Line"/>
          <p:cNvSpPr/>
          <p:nvPr/>
        </p:nvSpPr>
        <p:spPr>
          <a:xfrm>
            <a:off x="939800" y="1456266"/>
            <a:ext cx="12100397" cy="1"/>
          </a:xfrm>
          <a:prstGeom prst="line">
            <a:avLst/>
          </a:prstGeom>
          <a:ln w="12700">
            <a:solidFill>
              <a:srgbClr val="CA001D"/>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6" name="Team Name 2…"/>
          <p:cNvSpPr txBox="1">
            <a:spLocks noGrp="1"/>
          </p:cNvSpPr>
          <p:nvPr>
            <p:ph type="body" sz="quarter" idx="16"/>
          </p:nvPr>
        </p:nvSpPr>
        <p:spPr>
          <a:xfrm>
            <a:off x="4015384" y="12281434"/>
            <a:ext cx="1755289" cy="887422"/>
          </a:xfrm>
          <a:prstGeom prst="rect">
            <a:avLst/>
          </a:prstGeom>
        </p:spPr>
        <p:txBody>
          <a:bodyPr wrap="none">
            <a:spAutoFit/>
          </a:bodyPr>
          <a:lstStyle>
            <a:lvl1pPr>
              <a:defRPr>
                <a:ea typeface="Inter" panose="02000503000000020004" pitchFamily="50" charset="0"/>
                <a:cs typeface="Inter" panose="02000503000000020004" pitchFamily="50" charset="0"/>
              </a:defRPr>
            </a:lvl1pPr>
          </a:lstStyle>
          <a:p>
            <a:pPr marL="0" indent="0">
              <a:spcBef>
                <a:spcPts val="0"/>
              </a:spcBef>
              <a:buSzTx/>
              <a:buNone/>
              <a:defRPr sz="1700">
                <a:solidFill>
                  <a:srgbClr val="CA001D"/>
                </a:solidFill>
                <a:latin typeface="+mj-lt"/>
                <a:ea typeface="+mj-ea"/>
                <a:cs typeface="+mj-cs"/>
                <a:sym typeface="PolySans Bulky"/>
              </a:defRPr>
            </a:pPr>
            <a:r>
              <a:rPr dirty="0"/>
              <a:t>Team Name 2</a:t>
            </a:r>
          </a:p>
          <a:p>
            <a:pPr marL="0" indent="0">
              <a:spcBef>
                <a:spcPts val="0"/>
              </a:spcBef>
              <a:buSzTx/>
              <a:buNone/>
              <a:defRPr sz="1700">
                <a:solidFill>
                  <a:srgbClr val="CA001D"/>
                </a:solidFill>
                <a:latin typeface="PolySans Neutral"/>
                <a:ea typeface="PolySans Neutral"/>
                <a:cs typeface="PolySans Neutral"/>
                <a:sym typeface="PolySans Neutral"/>
              </a:defRPr>
            </a:pPr>
            <a:r>
              <a:rPr dirty="0"/>
              <a:t>Name Position 2</a:t>
            </a:r>
          </a:p>
          <a:p>
            <a:pPr marL="0" indent="0">
              <a:spcBef>
                <a:spcPts val="0"/>
              </a:spcBef>
              <a:buSzTx/>
              <a:buNone/>
              <a:defRPr sz="1700">
                <a:solidFill>
                  <a:srgbClr val="CA001D"/>
                </a:solidFill>
                <a:latin typeface="+mj-lt"/>
                <a:ea typeface="+mj-ea"/>
                <a:cs typeface="+mj-cs"/>
                <a:sym typeface="PolySans Bulky"/>
              </a:defRPr>
            </a:pPr>
            <a:endParaRPr dirty="0"/>
          </a:p>
        </p:txBody>
      </p:sp>
      <p:sp>
        <p:nvSpPr>
          <p:cNvPr id="107" name="Team Name 1…"/>
          <p:cNvSpPr txBox="1">
            <a:spLocks noGrp="1"/>
          </p:cNvSpPr>
          <p:nvPr>
            <p:ph type="body" sz="quarter" idx="17"/>
          </p:nvPr>
        </p:nvSpPr>
        <p:spPr>
          <a:xfrm>
            <a:off x="918210" y="12281434"/>
            <a:ext cx="1702389" cy="887422"/>
          </a:xfrm>
          <a:prstGeom prst="rect">
            <a:avLst/>
          </a:prstGeom>
        </p:spPr>
        <p:txBody>
          <a:bodyPr wrap="none">
            <a:spAutoFit/>
          </a:bodyPr>
          <a:lstStyle>
            <a:lvl1pPr>
              <a:defRPr>
                <a:ea typeface="Inter" panose="02000503000000020004" pitchFamily="50" charset="0"/>
                <a:cs typeface="Inter" panose="02000503000000020004" pitchFamily="50" charset="0"/>
              </a:defRPr>
            </a:lvl1pPr>
          </a:lstStyle>
          <a:p>
            <a:pPr marL="0" indent="0">
              <a:spcBef>
                <a:spcPts val="0"/>
              </a:spcBef>
              <a:buSzTx/>
              <a:buNone/>
              <a:defRPr sz="1700">
                <a:solidFill>
                  <a:srgbClr val="CA001D"/>
                </a:solidFill>
                <a:latin typeface="+mj-lt"/>
                <a:ea typeface="+mj-ea"/>
                <a:cs typeface="+mj-cs"/>
                <a:sym typeface="PolySans Bulky"/>
              </a:defRPr>
            </a:pPr>
            <a:r>
              <a:rPr dirty="0"/>
              <a:t>Team Name 1</a:t>
            </a:r>
          </a:p>
          <a:p>
            <a:pPr marL="0" indent="0">
              <a:spcBef>
                <a:spcPts val="0"/>
              </a:spcBef>
              <a:buSzTx/>
              <a:buNone/>
              <a:defRPr sz="1700">
                <a:solidFill>
                  <a:srgbClr val="CA001D"/>
                </a:solidFill>
                <a:latin typeface="PolySans Neutral"/>
                <a:ea typeface="PolySans Neutral"/>
                <a:cs typeface="PolySans Neutral"/>
                <a:sym typeface="PolySans Neutral"/>
              </a:defRPr>
            </a:pPr>
            <a:r>
              <a:rPr dirty="0"/>
              <a:t>Name Position 1</a:t>
            </a:r>
          </a:p>
          <a:p>
            <a:pPr marL="0" indent="0">
              <a:spcBef>
                <a:spcPts val="0"/>
              </a:spcBef>
              <a:buSzTx/>
              <a:buNone/>
              <a:defRPr sz="1700">
                <a:solidFill>
                  <a:srgbClr val="CA001D"/>
                </a:solidFill>
                <a:latin typeface="+mj-lt"/>
                <a:ea typeface="+mj-ea"/>
                <a:cs typeface="+mj-cs"/>
                <a:sym typeface="PolySans Bulky"/>
              </a:defRPr>
            </a:pPr>
            <a:endParaRPr dirty="0"/>
          </a:p>
        </p:txBody>
      </p:sp>
      <p:pic>
        <p:nvPicPr>
          <p:cNvPr id="111" name="Image" descr="Image"/>
          <p:cNvPicPr>
            <a:picLocks noChangeAspect="1"/>
          </p:cNvPicPr>
          <p:nvPr/>
        </p:nvPicPr>
        <p:blipFill>
          <a:blip r:embed="rId2"/>
          <a:stretch>
            <a:fillRect/>
          </a:stretch>
        </p:blipFill>
        <p:spPr>
          <a:xfrm>
            <a:off x="903090" y="1002282"/>
            <a:ext cx="2006601" cy="152701"/>
          </a:xfrm>
          <a:prstGeom prst="rect">
            <a:avLst/>
          </a:prstGeom>
          <a:ln w="12700">
            <a:miter lim="400000"/>
          </a:ln>
        </p:spPr>
      </p:pic>
      <p:pic>
        <p:nvPicPr>
          <p:cNvPr id="112" name="Image" descr="Image"/>
          <p:cNvPicPr>
            <a:picLocks noChangeAspect="1"/>
          </p:cNvPicPr>
          <p:nvPr/>
        </p:nvPicPr>
        <p:blipFill>
          <a:blip r:embed="rId3"/>
          <a:stretch>
            <a:fillRect/>
          </a:stretch>
        </p:blipFill>
        <p:spPr>
          <a:xfrm>
            <a:off x="9914918" y="12243416"/>
            <a:ext cx="2540001" cy="504830"/>
          </a:xfrm>
          <a:prstGeom prst="rect">
            <a:avLst/>
          </a:prstGeom>
          <a:ln w="12700">
            <a:miter lim="400000"/>
          </a:ln>
        </p:spPr>
      </p:pic>
      <p:sp>
        <p:nvSpPr>
          <p:cNvPr id="113" name="Slide Number"/>
          <p:cNvSpPr txBox="1">
            <a:spLocks noGrp="1"/>
          </p:cNvSpPr>
          <p:nvPr>
            <p:ph type="sldNum" sz="quarter" idx="2"/>
          </p:nvPr>
        </p:nvSpPr>
        <p:spPr>
          <a:xfrm>
            <a:off x="11926765" y="13081000"/>
            <a:ext cx="517770" cy="471924"/>
          </a:xfrm>
          <a:prstGeom prst="rect">
            <a:avLst/>
          </a:prstGeom>
        </p:spPr>
        <p:txBody>
          <a:bodyPr/>
          <a:lstStyle>
            <a:lvl1pPr>
              <a:defRPr>
                <a:solidFill>
                  <a:srgbClr val="C3001B"/>
                </a:solidFill>
                <a:latin typeface="+mj-lt"/>
              </a:defRPr>
            </a:lvl1pPr>
          </a:lstStyle>
          <a:p>
            <a:fld id="{86CB4B4D-7CA3-9044-876B-883B54F8677D}" type="slidenum">
              <a:rPr lang="en-NZ" smtClean="0"/>
              <a:pPr/>
              <a:t>‹#›</a:t>
            </a:fld>
            <a:endParaRPr lang="en-NZ" dirty="0"/>
          </a:p>
        </p:txBody>
      </p:sp>
    </p:spTree>
    <p:extLst>
      <p:ext uri="{BB962C8B-B14F-4D97-AF65-F5344CB8AC3E}">
        <p14:creationId xmlns:p14="http://schemas.microsoft.com/office/powerpoint/2010/main" val="428604141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Presentation Cover C">
    <p:spTree>
      <p:nvGrpSpPr>
        <p:cNvPr id="1" name=""/>
        <p:cNvGrpSpPr/>
        <p:nvPr/>
      </p:nvGrpSpPr>
      <p:grpSpPr>
        <a:xfrm>
          <a:off x="0" y="0"/>
          <a:ext cx="0" cy="0"/>
          <a:chOff x="0" y="0"/>
          <a:chExt cx="0" cy="0"/>
        </a:xfrm>
      </p:grpSpPr>
      <p:pic>
        <p:nvPicPr>
          <p:cNvPr id="120"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21" name="Presentation Title"/>
          <p:cNvSpPr txBox="1">
            <a:spLocks noGrp="1"/>
          </p:cNvSpPr>
          <p:nvPr>
            <p:ph type="body" sz="quarter" idx="13" hasCustomPrompt="1"/>
          </p:nvPr>
        </p:nvSpPr>
        <p:spPr>
          <a:xfrm>
            <a:off x="864299" y="8405837"/>
            <a:ext cx="13466458" cy="1321387"/>
          </a:xfrm>
          <a:prstGeom prst="rect">
            <a:avLst/>
          </a:prstGeom>
        </p:spPr>
        <p:txBody>
          <a:bodyPr>
            <a:spAutoFit/>
          </a:bodyPr>
          <a:lstStyle>
            <a:lvl1pPr marL="0" indent="0">
              <a:lnSpc>
                <a:spcPct val="80000"/>
              </a:lnSpc>
              <a:spcBef>
                <a:spcPts val="0"/>
              </a:spcBef>
              <a:buSzTx/>
              <a:buNone/>
              <a:defRPr sz="9900" b="1">
                <a:solidFill>
                  <a:schemeClr val="bg1"/>
                </a:solidFill>
                <a:latin typeface="+mj-lt"/>
                <a:ea typeface="Inter" panose="02000503000000020004" pitchFamily="50" charset="0"/>
                <a:cs typeface="Inter" panose="02000503000000020004" pitchFamily="50" charset="0"/>
                <a:sym typeface="PolySans Bulky"/>
              </a:defRPr>
            </a:lvl1pPr>
          </a:lstStyle>
          <a:p>
            <a:r>
              <a:rPr dirty="0"/>
              <a:t>Presentation Title</a:t>
            </a:r>
          </a:p>
        </p:txBody>
      </p:sp>
      <p:sp>
        <p:nvSpPr>
          <p:cNvPr id="122" name="Presentation Subtitle"/>
          <p:cNvSpPr txBox="1">
            <a:spLocks noGrp="1"/>
          </p:cNvSpPr>
          <p:nvPr>
            <p:ph type="body" sz="quarter" idx="14" hasCustomPrompt="1"/>
          </p:nvPr>
        </p:nvSpPr>
        <p:spPr>
          <a:xfrm>
            <a:off x="797233" y="10078839"/>
            <a:ext cx="7651133" cy="1025922"/>
          </a:xfrm>
          <a:prstGeom prst="rect">
            <a:avLst/>
          </a:prstGeom>
        </p:spPr>
        <p:txBody>
          <a:bodyPr wrap="none">
            <a:spAutoFit/>
          </a:bodyPr>
          <a:lstStyle>
            <a:lvl1pPr marL="0" indent="0" algn="ctr">
              <a:spcBef>
                <a:spcPts val="0"/>
              </a:spcBef>
              <a:buSzTx/>
              <a:buNone/>
              <a:defRPr sz="6000">
                <a:solidFill>
                  <a:schemeClr val="bg1"/>
                </a:solidFill>
                <a:latin typeface="+mj-lt"/>
                <a:ea typeface="PolySans Neutral"/>
                <a:cs typeface="PolySans Neutral"/>
                <a:sym typeface="PolySans Neutral"/>
              </a:defRPr>
            </a:lvl1pPr>
          </a:lstStyle>
          <a:p>
            <a:r>
              <a:rPr dirty="0"/>
              <a:t>Presentation Subtitle</a:t>
            </a:r>
          </a:p>
        </p:txBody>
      </p:sp>
      <p:sp>
        <p:nvSpPr>
          <p:cNvPr id="123" name="Line"/>
          <p:cNvSpPr/>
          <p:nvPr/>
        </p:nvSpPr>
        <p:spPr>
          <a:xfrm>
            <a:off x="14715318" y="10591800"/>
            <a:ext cx="8816971" cy="0"/>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4" name="Team Name 2…"/>
          <p:cNvSpPr txBox="1">
            <a:spLocks noGrp="1"/>
          </p:cNvSpPr>
          <p:nvPr>
            <p:ph type="body" sz="quarter" idx="15" hasCustomPrompt="1"/>
          </p:nvPr>
        </p:nvSpPr>
        <p:spPr>
          <a:xfrm>
            <a:off x="17858384" y="10977567"/>
            <a:ext cx="1755289" cy="887422"/>
          </a:xfrm>
          <a:prstGeom prst="rect">
            <a:avLst/>
          </a:prstGeom>
        </p:spPr>
        <p:txBody>
          <a:bodyPr wrap="none">
            <a:spAutoFit/>
          </a:bodyPr>
          <a:lstStyle>
            <a:lvl1pPr>
              <a:defRPr>
                <a:solidFill>
                  <a:schemeClr val="bg1"/>
                </a:solidFill>
                <a:latin typeface="Inter" panose="02000503000000020004" pitchFamily="50" charset="0"/>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2</a:t>
            </a:r>
          </a:p>
          <a:p>
            <a:pPr marL="0" indent="0">
              <a:spcBef>
                <a:spcPts val="0"/>
              </a:spcBef>
              <a:buSzTx/>
              <a:buNone/>
              <a:defRPr sz="1700">
                <a:solidFill>
                  <a:srgbClr val="FFFFFF"/>
                </a:solidFill>
                <a:latin typeface="+mj-lt"/>
                <a:ea typeface="+mj-ea"/>
                <a:cs typeface="+mj-cs"/>
                <a:sym typeface="PolySans Bulky"/>
              </a:defRPr>
            </a:pPr>
            <a:endParaRPr dirty="0"/>
          </a:p>
        </p:txBody>
      </p:sp>
      <p:sp>
        <p:nvSpPr>
          <p:cNvPr id="125" name="Team Name 1…"/>
          <p:cNvSpPr txBox="1">
            <a:spLocks noGrp="1"/>
          </p:cNvSpPr>
          <p:nvPr>
            <p:ph type="body" sz="quarter" idx="16" hasCustomPrompt="1"/>
          </p:nvPr>
        </p:nvSpPr>
        <p:spPr>
          <a:xfrm>
            <a:off x="14761210" y="10977567"/>
            <a:ext cx="1702389" cy="887422"/>
          </a:xfrm>
          <a:prstGeom prst="rect">
            <a:avLst/>
          </a:prstGeom>
        </p:spPr>
        <p:txBody>
          <a:bodyPr wrap="none">
            <a:spAutoFit/>
          </a:bodyPr>
          <a:lstStyle>
            <a:lvl1pPr>
              <a:defRPr>
                <a:solidFill>
                  <a:schemeClr val="bg1"/>
                </a:solidFill>
                <a:latin typeface="+mj-lt"/>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1</a:t>
            </a:r>
          </a:p>
          <a:p>
            <a:pPr marL="0" indent="0">
              <a:spcBef>
                <a:spcPts val="0"/>
              </a:spcBef>
              <a:buSzTx/>
              <a:buNone/>
              <a:defRPr sz="1700">
                <a:solidFill>
                  <a:srgbClr val="FFFFFF"/>
                </a:solidFill>
                <a:latin typeface="+mj-lt"/>
                <a:ea typeface="+mj-ea"/>
                <a:cs typeface="+mj-cs"/>
                <a:sym typeface="PolySans Bulky"/>
              </a:defRPr>
            </a:pPr>
            <a:endParaRPr dirty="0"/>
          </a:p>
        </p:txBody>
      </p:sp>
      <p:sp>
        <p:nvSpPr>
          <p:cNvPr id="126" name="tobias-keller-73F4pKoUkM0-unsplash.jpg"/>
          <p:cNvSpPr>
            <a:spLocks noGrp="1"/>
          </p:cNvSpPr>
          <p:nvPr>
            <p:ph type="pic" idx="17"/>
          </p:nvPr>
        </p:nvSpPr>
        <p:spPr>
          <a:xfrm>
            <a:off x="473321" y="450936"/>
            <a:ext cx="23437358" cy="7584804"/>
          </a:xfrm>
          <a:prstGeom prst="rect">
            <a:avLst/>
          </a:prstGeom>
        </p:spPr>
        <p:txBody>
          <a:bodyPr lIns="91439" tIns="45719" rIns="91439" bIns="45719" anchor="t">
            <a:noAutofit/>
          </a:bodyPr>
          <a:lstStyle/>
          <a:p>
            <a:endParaRPr/>
          </a:p>
        </p:txBody>
      </p:sp>
      <p:pic>
        <p:nvPicPr>
          <p:cNvPr id="128" name="Image" descr="Image"/>
          <p:cNvPicPr>
            <a:picLocks noChangeAspect="1"/>
          </p:cNvPicPr>
          <p:nvPr/>
        </p:nvPicPr>
        <p:blipFill>
          <a:blip r:embed="rId3"/>
          <a:stretch>
            <a:fillRect/>
          </a:stretch>
        </p:blipFill>
        <p:spPr>
          <a:xfrm>
            <a:off x="945629" y="12281516"/>
            <a:ext cx="2540001" cy="504830"/>
          </a:xfrm>
          <a:prstGeom prst="rect">
            <a:avLst/>
          </a:prstGeom>
          <a:ln w="12700">
            <a:miter lim="400000"/>
          </a:ln>
        </p:spPr>
      </p:pic>
      <p:pic>
        <p:nvPicPr>
          <p:cNvPr id="129" name="Image" descr="Image"/>
          <p:cNvPicPr>
            <a:picLocks noChangeAspect="1"/>
          </p:cNvPicPr>
          <p:nvPr/>
        </p:nvPicPr>
        <p:blipFill>
          <a:blip r:embed="rId4"/>
          <a:stretch>
            <a:fillRect/>
          </a:stretch>
        </p:blipFill>
        <p:spPr>
          <a:xfrm>
            <a:off x="14736190" y="8667918"/>
            <a:ext cx="2794001" cy="957353"/>
          </a:xfrm>
          <a:prstGeom prst="rect">
            <a:avLst/>
          </a:prstGeom>
          <a:ln w="12700">
            <a:miter lim="400000"/>
          </a:ln>
        </p:spPr>
      </p:pic>
      <p:sp>
        <p:nvSpPr>
          <p:cNvPr id="130" name="Slide Number"/>
          <p:cNvSpPr txBox="1">
            <a:spLocks noGrp="1"/>
          </p:cNvSpPr>
          <p:nvPr>
            <p:ph type="sldNum" sz="quarter" idx="2"/>
          </p:nvPr>
        </p:nvSpPr>
        <p:spPr>
          <a:xfrm>
            <a:off x="11968443" y="13081000"/>
            <a:ext cx="434413" cy="471924"/>
          </a:xfrm>
          <a:prstGeom prst="rect">
            <a:avLst/>
          </a:prstGeom>
        </p:spPr>
        <p:txBody>
          <a:bodyPr/>
          <a:lstStyle>
            <a:lvl1pPr>
              <a:defRPr>
                <a:solidFill>
                  <a:schemeClr val="bg1"/>
                </a:solidFill>
              </a:defRPr>
            </a:lvl1pPr>
          </a:lstStyle>
          <a:p>
            <a:fld id="{86CB4B4D-7CA3-9044-876B-883B54F8677D}" type="slidenum">
              <a:rPr lang="en-NZ" smtClean="0"/>
              <a:pPr/>
              <a:t>‹#›</a:t>
            </a:fld>
            <a:endParaRPr lang="en-NZ" dirty="0">
              <a:solidFill>
                <a:schemeClr val="bg1"/>
              </a:solidFill>
            </a:endParaRPr>
          </a:p>
        </p:txBody>
      </p:sp>
    </p:spTree>
    <p:extLst>
      <p:ext uri="{BB962C8B-B14F-4D97-AF65-F5344CB8AC3E}">
        <p14:creationId xmlns:p14="http://schemas.microsoft.com/office/powerpoint/2010/main" val="44143571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Cover 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41" name="Line"/>
          <p:cNvSpPr/>
          <p:nvPr/>
        </p:nvSpPr>
        <p:spPr>
          <a:xfrm>
            <a:off x="939800" y="9753600"/>
            <a:ext cx="8716144" cy="0"/>
          </a:xfrm>
          <a:prstGeom prst="line">
            <a:avLst/>
          </a:prstGeom>
          <a:ln w="12700">
            <a:solidFill>
              <a:srgbClr val="EFE8D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3" name="Image"/>
          <p:cNvSpPr>
            <a:spLocks noGrp="1"/>
          </p:cNvSpPr>
          <p:nvPr>
            <p:ph type="pic" idx="13"/>
          </p:nvPr>
        </p:nvSpPr>
        <p:spPr>
          <a:xfrm>
            <a:off x="14139068" y="-1346344"/>
            <a:ext cx="12032457" cy="14124187"/>
          </a:xfrm>
          <a:prstGeom prst="rect">
            <a:avLst/>
          </a:prstGeom>
        </p:spPr>
        <p:txBody>
          <a:bodyPr lIns="91439" tIns="45719" rIns="91439" bIns="45719" anchor="t">
            <a:noAutofit/>
          </a:bodyPr>
          <a:lstStyle/>
          <a:p>
            <a:endParaRPr/>
          </a:p>
        </p:txBody>
      </p:sp>
      <p:pic>
        <p:nvPicPr>
          <p:cNvPr id="145" name="Image" descr="Image"/>
          <p:cNvPicPr>
            <a:picLocks noChangeAspect="1"/>
          </p:cNvPicPr>
          <p:nvPr/>
        </p:nvPicPr>
        <p:blipFill>
          <a:blip r:embed="rId3"/>
          <a:stretch>
            <a:fillRect/>
          </a:stretch>
        </p:blipFill>
        <p:spPr>
          <a:xfrm>
            <a:off x="945629" y="12281516"/>
            <a:ext cx="2540001" cy="504830"/>
          </a:xfrm>
          <a:prstGeom prst="rect">
            <a:avLst/>
          </a:prstGeom>
          <a:ln w="12700">
            <a:miter lim="400000"/>
          </a:ln>
        </p:spPr>
      </p:pic>
      <p:pic>
        <p:nvPicPr>
          <p:cNvPr id="146" name="Image" descr="Image"/>
          <p:cNvPicPr>
            <a:picLocks noChangeAspect="1"/>
          </p:cNvPicPr>
          <p:nvPr/>
        </p:nvPicPr>
        <p:blipFill>
          <a:blip r:embed="rId4"/>
          <a:stretch>
            <a:fillRect/>
          </a:stretch>
        </p:blipFill>
        <p:spPr>
          <a:xfrm>
            <a:off x="894829" y="908218"/>
            <a:ext cx="2794001" cy="957353"/>
          </a:xfrm>
          <a:prstGeom prst="rect">
            <a:avLst/>
          </a:prstGeom>
          <a:ln w="12700">
            <a:miter lim="400000"/>
          </a:ln>
        </p:spPr>
      </p:pic>
      <p:sp>
        <p:nvSpPr>
          <p:cNvPr id="147" name="Slide Number"/>
          <p:cNvSpPr txBox="1">
            <a:spLocks noGrp="1"/>
          </p:cNvSpPr>
          <p:nvPr>
            <p:ph type="sldNum" sz="quarter" idx="2"/>
          </p:nvPr>
        </p:nvSpPr>
        <p:spPr>
          <a:xfrm>
            <a:off x="11968443" y="13081000"/>
            <a:ext cx="434413" cy="471924"/>
          </a:xfrm>
          <a:prstGeom prst="rect">
            <a:avLst/>
          </a:prstGeom>
        </p:spPr>
        <p:txBody>
          <a:bodyPr/>
          <a:lstStyle>
            <a:lvl1pPr>
              <a:defRPr>
                <a:solidFill>
                  <a:srgbClr val="EFE8D9"/>
                </a:solidFill>
              </a:defRPr>
            </a:lvl1pPr>
          </a:lstStyle>
          <a:p>
            <a:fld id="{86CB4B4D-7CA3-9044-876B-883B54F8677D}" type="slidenum">
              <a:rPr lang="en-NZ" smtClean="0"/>
              <a:pPr/>
              <a:t>‹#›</a:t>
            </a:fld>
            <a:endParaRPr lang="en-NZ" dirty="0"/>
          </a:p>
        </p:txBody>
      </p:sp>
      <p:sp>
        <p:nvSpPr>
          <p:cNvPr id="19" name="Presentation Title">
            <a:extLst>
              <a:ext uri="{FF2B5EF4-FFF2-40B4-BE49-F238E27FC236}">
                <a16:creationId xmlns:a16="http://schemas.microsoft.com/office/drawing/2014/main" id="{4152D1D5-2AA0-2247-B564-7B1C54141B99}"/>
              </a:ext>
            </a:extLst>
          </p:cNvPr>
          <p:cNvSpPr txBox="1">
            <a:spLocks noGrp="1"/>
          </p:cNvSpPr>
          <p:nvPr>
            <p:ph type="body" sz="quarter" idx="14" hasCustomPrompt="1"/>
          </p:nvPr>
        </p:nvSpPr>
        <p:spPr>
          <a:xfrm>
            <a:off x="864299" y="4850037"/>
            <a:ext cx="11351938" cy="2540183"/>
          </a:xfrm>
          <a:prstGeom prst="rect">
            <a:avLst/>
          </a:prstGeom>
        </p:spPr>
        <p:txBody>
          <a:bodyPr wrap="square">
            <a:spAutoFit/>
          </a:bodyPr>
          <a:lstStyle>
            <a:lvl1pPr marL="0" indent="0">
              <a:lnSpc>
                <a:spcPct val="80000"/>
              </a:lnSpc>
              <a:spcBef>
                <a:spcPts val="0"/>
              </a:spcBef>
              <a:buSzTx/>
              <a:buNone/>
              <a:defRPr sz="9900" b="1">
                <a:solidFill>
                  <a:srgbClr val="EFE8D9"/>
                </a:solidFill>
                <a:latin typeface="+mj-lt"/>
                <a:ea typeface="Inter" panose="02000503000000020004" pitchFamily="50" charset="0"/>
                <a:cs typeface="Inter" panose="02000503000000020004" pitchFamily="50" charset="0"/>
                <a:sym typeface="PolySans Bulky"/>
              </a:defRPr>
            </a:lvl1pPr>
          </a:lstStyle>
          <a:p>
            <a:r>
              <a:rPr dirty="0"/>
              <a:t>Presentation </a:t>
            </a:r>
            <a:endParaRPr lang="es-ES" dirty="0"/>
          </a:p>
          <a:p>
            <a:r>
              <a:rPr dirty="0"/>
              <a:t>Title</a:t>
            </a:r>
          </a:p>
        </p:txBody>
      </p:sp>
      <p:sp>
        <p:nvSpPr>
          <p:cNvPr id="20" name="Presentation Subtitle">
            <a:extLst>
              <a:ext uri="{FF2B5EF4-FFF2-40B4-BE49-F238E27FC236}">
                <a16:creationId xmlns:a16="http://schemas.microsoft.com/office/drawing/2014/main" id="{D21A79ED-77FA-084A-B8BA-78CB2BA60E4B}"/>
              </a:ext>
            </a:extLst>
          </p:cNvPr>
          <p:cNvSpPr txBox="1">
            <a:spLocks noGrp="1"/>
          </p:cNvSpPr>
          <p:nvPr>
            <p:ph type="body" sz="quarter" idx="15" hasCustomPrompt="1"/>
          </p:nvPr>
        </p:nvSpPr>
        <p:spPr>
          <a:xfrm>
            <a:off x="797232" y="7835999"/>
            <a:ext cx="7651133" cy="1025922"/>
          </a:xfrm>
          <a:prstGeom prst="rect">
            <a:avLst/>
          </a:prstGeom>
        </p:spPr>
        <p:txBody>
          <a:bodyPr wrap="none">
            <a:spAutoFit/>
          </a:bodyPr>
          <a:lstStyle>
            <a:lvl1pPr marL="0" indent="0" algn="ctr">
              <a:spcBef>
                <a:spcPts val="0"/>
              </a:spcBef>
              <a:buSzTx/>
              <a:buNone/>
              <a:defRPr sz="6000">
                <a:solidFill>
                  <a:srgbClr val="EFE8D9"/>
                </a:solidFill>
                <a:latin typeface="+mj-lt"/>
                <a:ea typeface="PolySans Neutral"/>
                <a:cs typeface="PolySans Neutral"/>
                <a:sym typeface="PolySans Neutral"/>
              </a:defRPr>
            </a:lvl1pPr>
          </a:lstStyle>
          <a:p>
            <a:r>
              <a:rPr dirty="0"/>
              <a:t>Presentation Subtitle</a:t>
            </a:r>
          </a:p>
        </p:txBody>
      </p:sp>
      <p:sp>
        <p:nvSpPr>
          <p:cNvPr id="29" name="Team Name 2…">
            <a:extLst>
              <a:ext uri="{FF2B5EF4-FFF2-40B4-BE49-F238E27FC236}">
                <a16:creationId xmlns:a16="http://schemas.microsoft.com/office/drawing/2014/main" id="{BC213243-660A-2648-86DD-37C112FF6FA5}"/>
              </a:ext>
            </a:extLst>
          </p:cNvPr>
          <p:cNvSpPr txBox="1">
            <a:spLocks noGrp="1"/>
          </p:cNvSpPr>
          <p:nvPr>
            <p:ph type="body" sz="quarter" idx="20" hasCustomPrompt="1"/>
          </p:nvPr>
        </p:nvSpPr>
        <p:spPr>
          <a:xfrm>
            <a:off x="4020058" y="10307564"/>
            <a:ext cx="1755289" cy="887422"/>
          </a:xfrm>
          <a:prstGeom prst="rect">
            <a:avLst/>
          </a:prstGeom>
        </p:spPr>
        <p:txBody>
          <a:bodyPr wrap="none">
            <a:spAutoFit/>
          </a:bodyPr>
          <a:lstStyle>
            <a:lvl1pPr>
              <a:defRPr>
                <a:solidFill>
                  <a:srgbClr val="EDE4D4"/>
                </a:solidFill>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2</a:t>
            </a:r>
          </a:p>
          <a:p>
            <a:pPr marL="0" indent="0">
              <a:spcBef>
                <a:spcPts val="0"/>
              </a:spcBef>
              <a:buSzTx/>
              <a:buNone/>
              <a:defRPr sz="1700">
                <a:solidFill>
                  <a:srgbClr val="FFFFFF"/>
                </a:solidFill>
                <a:latin typeface="+mj-lt"/>
                <a:ea typeface="+mj-ea"/>
                <a:cs typeface="+mj-cs"/>
                <a:sym typeface="PolySans Bulky"/>
              </a:defRPr>
            </a:pPr>
            <a:endParaRPr dirty="0"/>
          </a:p>
        </p:txBody>
      </p:sp>
      <p:sp>
        <p:nvSpPr>
          <p:cNvPr id="30" name="Team Name 1…">
            <a:extLst>
              <a:ext uri="{FF2B5EF4-FFF2-40B4-BE49-F238E27FC236}">
                <a16:creationId xmlns:a16="http://schemas.microsoft.com/office/drawing/2014/main" id="{BC703B59-9A39-3E41-9EFD-2E8066E14605}"/>
              </a:ext>
            </a:extLst>
          </p:cNvPr>
          <p:cNvSpPr txBox="1">
            <a:spLocks noGrp="1"/>
          </p:cNvSpPr>
          <p:nvPr>
            <p:ph type="body" sz="quarter" idx="16" hasCustomPrompt="1"/>
          </p:nvPr>
        </p:nvSpPr>
        <p:spPr>
          <a:xfrm>
            <a:off x="922884" y="10307564"/>
            <a:ext cx="1702389" cy="887422"/>
          </a:xfrm>
          <a:prstGeom prst="rect">
            <a:avLst/>
          </a:prstGeom>
        </p:spPr>
        <p:txBody>
          <a:bodyPr wrap="none">
            <a:spAutoFit/>
          </a:bodyPr>
          <a:lstStyle>
            <a:lvl1pPr>
              <a:defRPr sz="1700" baseline="0">
                <a:solidFill>
                  <a:srgbClr val="EDE4D4"/>
                </a:solidFill>
                <a:latin typeface="Inter" panose="02000503000000020004" pitchFamily="50" charset="0"/>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1</a:t>
            </a:r>
          </a:p>
          <a:p>
            <a:pPr marL="0" indent="0">
              <a:spcBef>
                <a:spcPts val="0"/>
              </a:spcBef>
              <a:buSzTx/>
              <a:buNone/>
              <a:defRPr sz="1700">
                <a:solidFill>
                  <a:srgbClr val="FFFFFF"/>
                </a:solidFill>
                <a:latin typeface="+mj-lt"/>
                <a:ea typeface="+mj-ea"/>
                <a:cs typeface="+mj-cs"/>
                <a:sym typeface="PolySans Bulky"/>
              </a:defRPr>
            </a:pPr>
            <a:endParaRPr dirty="0"/>
          </a:p>
        </p:txBody>
      </p:sp>
    </p:spTree>
    <p:extLst>
      <p:ext uri="{BB962C8B-B14F-4D97-AF65-F5344CB8AC3E}">
        <p14:creationId xmlns:p14="http://schemas.microsoft.com/office/powerpoint/2010/main" val="6254348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Cover E">
    <p:spTree>
      <p:nvGrpSpPr>
        <p:cNvPr id="1" name=""/>
        <p:cNvGrpSpPr/>
        <p:nvPr/>
      </p:nvGrpSpPr>
      <p:grpSpPr>
        <a:xfrm>
          <a:off x="0" y="0"/>
          <a:ext cx="0" cy="0"/>
          <a:chOff x="0" y="0"/>
          <a:chExt cx="0" cy="0"/>
        </a:xfrm>
      </p:grpSpPr>
      <p:sp>
        <p:nvSpPr>
          <p:cNvPr id="154" name="Rectangle"/>
          <p:cNvSpPr/>
          <p:nvPr/>
        </p:nvSpPr>
        <p:spPr>
          <a:xfrm>
            <a:off x="-58738" y="-18540"/>
            <a:ext cx="24501476" cy="1375308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8" name="Line"/>
          <p:cNvSpPr/>
          <p:nvPr/>
        </p:nvSpPr>
        <p:spPr>
          <a:xfrm>
            <a:off x="14782800" y="9753600"/>
            <a:ext cx="8716144" cy="0"/>
          </a:xfrm>
          <a:prstGeom prst="line">
            <a:avLst/>
          </a:prstGeom>
          <a:ln w="12700">
            <a:solidFill>
              <a:srgbClr val="273646"/>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0" name="Image"/>
          <p:cNvSpPr>
            <a:spLocks noGrp="1"/>
          </p:cNvSpPr>
          <p:nvPr>
            <p:ph type="pic" idx="13"/>
          </p:nvPr>
        </p:nvSpPr>
        <p:spPr>
          <a:xfrm>
            <a:off x="-1761331" y="-1346344"/>
            <a:ext cx="12032457" cy="14124187"/>
          </a:xfrm>
          <a:prstGeom prst="rect">
            <a:avLst/>
          </a:prstGeom>
        </p:spPr>
        <p:txBody>
          <a:bodyPr lIns="91439" tIns="45719" rIns="91439" bIns="45719" anchor="t">
            <a:noAutofit/>
          </a:bodyPr>
          <a:lstStyle/>
          <a:p>
            <a:endParaRPr/>
          </a:p>
        </p:txBody>
      </p:sp>
      <p:pic>
        <p:nvPicPr>
          <p:cNvPr id="161" name="Image" descr="Image"/>
          <p:cNvPicPr>
            <a:picLocks noChangeAspect="1"/>
          </p:cNvPicPr>
          <p:nvPr/>
        </p:nvPicPr>
        <p:blipFill>
          <a:blip r:embed="rId2"/>
          <a:stretch>
            <a:fillRect/>
          </a:stretch>
        </p:blipFill>
        <p:spPr>
          <a:xfrm>
            <a:off x="20986229" y="12281516"/>
            <a:ext cx="2540001" cy="504830"/>
          </a:xfrm>
          <a:prstGeom prst="rect">
            <a:avLst/>
          </a:prstGeom>
          <a:ln w="12700">
            <a:miter lim="400000"/>
          </a:ln>
        </p:spPr>
      </p:pic>
      <p:pic>
        <p:nvPicPr>
          <p:cNvPr id="162" name="Image" descr="Image"/>
          <p:cNvPicPr>
            <a:picLocks noChangeAspect="1"/>
          </p:cNvPicPr>
          <p:nvPr/>
        </p:nvPicPr>
        <p:blipFill>
          <a:blip r:embed="rId3"/>
          <a:stretch>
            <a:fillRect/>
          </a:stretch>
        </p:blipFill>
        <p:spPr>
          <a:xfrm>
            <a:off x="20705190" y="904257"/>
            <a:ext cx="2794001" cy="957352"/>
          </a:xfrm>
          <a:prstGeom prst="rect">
            <a:avLst/>
          </a:prstGeom>
          <a:ln w="12700">
            <a:miter lim="400000"/>
          </a:ln>
        </p:spPr>
      </p:pic>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 name="Presentation Title">
            <a:extLst>
              <a:ext uri="{FF2B5EF4-FFF2-40B4-BE49-F238E27FC236}">
                <a16:creationId xmlns:a16="http://schemas.microsoft.com/office/drawing/2014/main" id="{DF97FADD-7CE0-8A42-8B77-1B98067E8170}"/>
              </a:ext>
            </a:extLst>
          </p:cNvPr>
          <p:cNvSpPr txBox="1">
            <a:spLocks noGrp="1"/>
          </p:cNvSpPr>
          <p:nvPr>
            <p:ph type="body" sz="quarter" idx="14" hasCustomPrompt="1"/>
          </p:nvPr>
        </p:nvSpPr>
        <p:spPr>
          <a:xfrm>
            <a:off x="14707228" y="4835770"/>
            <a:ext cx="8791716" cy="2540183"/>
          </a:xfrm>
          <a:prstGeom prst="rect">
            <a:avLst/>
          </a:prstGeom>
        </p:spPr>
        <p:txBody>
          <a:bodyPr wrap="square">
            <a:spAutoFit/>
          </a:bodyPr>
          <a:lstStyle>
            <a:lvl1pPr marL="0" indent="0">
              <a:lnSpc>
                <a:spcPct val="80000"/>
              </a:lnSpc>
              <a:spcBef>
                <a:spcPts val="0"/>
              </a:spcBef>
              <a:buSzTx/>
              <a:buNone/>
              <a:defRPr sz="9900" b="1">
                <a:solidFill>
                  <a:schemeClr val="tx1"/>
                </a:solidFill>
                <a:latin typeface="+mj-lt"/>
                <a:ea typeface="Inter" panose="02000503000000020004" pitchFamily="50" charset="0"/>
                <a:cs typeface="Inter" panose="02000503000000020004" pitchFamily="50" charset="0"/>
                <a:sym typeface="PolySans Bulky"/>
              </a:defRPr>
            </a:lvl1pPr>
          </a:lstStyle>
          <a:p>
            <a:r>
              <a:rPr dirty="0"/>
              <a:t>Presentation </a:t>
            </a:r>
            <a:endParaRPr lang="es-ES" dirty="0"/>
          </a:p>
          <a:p>
            <a:r>
              <a:rPr dirty="0"/>
              <a:t>Title</a:t>
            </a:r>
          </a:p>
        </p:txBody>
      </p:sp>
      <p:sp>
        <p:nvSpPr>
          <p:cNvPr id="19" name="Presentation Subtitle">
            <a:extLst>
              <a:ext uri="{FF2B5EF4-FFF2-40B4-BE49-F238E27FC236}">
                <a16:creationId xmlns:a16="http://schemas.microsoft.com/office/drawing/2014/main" id="{318B4812-E650-4248-B10A-E8719C0057B0}"/>
              </a:ext>
            </a:extLst>
          </p:cNvPr>
          <p:cNvSpPr txBox="1">
            <a:spLocks noGrp="1"/>
          </p:cNvSpPr>
          <p:nvPr>
            <p:ph type="body" sz="quarter" idx="15" hasCustomPrompt="1"/>
          </p:nvPr>
        </p:nvSpPr>
        <p:spPr>
          <a:xfrm>
            <a:off x="14640161" y="7821732"/>
            <a:ext cx="7651133" cy="1025922"/>
          </a:xfrm>
          <a:prstGeom prst="rect">
            <a:avLst/>
          </a:prstGeom>
        </p:spPr>
        <p:txBody>
          <a:bodyPr wrap="none">
            <a:spAutoFit/>
          </a:bodyPr>
          <a:lstStyle>
            <a:lvl1pPr marL="0" indent="0" algn="l">
              <a:spcBef>
                <a:spcPts val="0"/>
              </a:spcBef>
              <a:buSzTx/>
              <a:buNone/>
              <a:defRPr sz="6000">
                <a:solidFill>
                  <a:schemeClr val="tx1"/>
                </a:solidFill>
                <a:latin typeface="+mj-lt"/>
                <a:ea typeface="PolySans Neutral"/>
                <a:cs typeface="PolySans Neutral"/>
                <a:sym typeface="PolySans Neutral"/>
              </a:defRPr>
            </a:lvl1pPr>
          </a:lstStyle>
          <a:p>
            <a:r>
              <a:rPr dirty="0"/>
              <a:t>Presentation Subtitle</a:t>
            </a:r>
          </a:p>
        </p:txBody>
      </p:sp>
      <p:sp>
        <p:nvSpPr>
          <p:cNvPr id="2" name="Presentation Subtitle">
            <a:extLst>
              <a:ext uri="{FF2B5EF4-FFF2-40B4-BE49-F238E27FC236}">
                <a16:creationId xmlns:a16="http://schemas.microsoft.com/office/drawing/2014/main" id="{7348E3C0-70AA-D39E-8114-D0E637D66AE1}"/>
              </a:ext>
            </a:extLst>
          </p:cNvPr>
          <p:cNvSpPr txBox="1">
            <a:spLocks noGrp="1"/>
          </p:cNvSpPr>
          <p:nvPr>
            <p:ph type="body" sz="quarter" idx="16" hasCustomPrompt="1"/>
          </p:nvPr>
        </p:nvSpPr>
        <p:spPr>
          <a:xfrm>
            <a:off x="14707228" y="10032673"/>
            <a:ext cx="1713611" cy="656590"/>
          </a:xfrm>
          <a:prstGeom prst="rect">
            <a:avLst/>
          </a:prstGeom>
        </p:spPr>
        <p:txBody>
          <a:bodyPr wrap="none" anchor="t">
            <a:spAutoFit/>
          </a:bodyPr>
          <a:lstStyle>
            <a:lvl1pPr marL="0" indent="0" algn="l">
              <a:spcBef>
                <a:spcPts val="0"/>
              </a:spcBef>
              <a:buSzTx/>
              <a:buNone/>
              <a:defRPr sz="1800">
                <a:solidFill>
                  <a:schemeClr val="tx1"/>
                </a:solidFill>
                <a:latin typeface="Inter" panose="02000503000000020004" pitchFamily="2" charset="0"/>
                <a:ea typeface="Inter" panose="02000503000000020004" pitchFamily="2" charset="0"/>
                <a:cs typeface="Inter" panose="02000503000000020004" pitchFamily="2" charset="0"/>
                <a:sym typeface="PolySans Neutral"/>
              </a:defRPr>
            </a:lvl1pPr>
          </a:lstStyle>
          <a:p>
            <a:r>
              <a:rPr lang="en-US" dirty="0"/>
              <a:t>Team Name 1</a:t>
            </a:r>
          </a:p>
          <a:p>
            <a:r>
              <a:rPr lang="en-US" dirty="0"/>
              <a:t>Author Name 1</a:t>
            </a:r>
            <a:endParaRPr dirty="0"/>
          </a:p>
        </p:txBody>
      </p:sp>
      <p:sp>
        <p:nvSpPr>
          <p:cNvPr id="3" name="Presentation Subtitle">
            <a:extLst>
              <a:ext uri="{FF2B5EF4-FFF2-40B4-BE49-F238E27FC236}">
                <a16:creationId xmlns:a16="http://schemas.microsoft.com/office/drawing/2014/main" id="{44F66EFB-9C6E-97FC-2DEA-10E923FCF0D5}"/>
              </a:ext>
            </a:extLst>
          </p:cNvPr>
          <p:cNvSpPr txBox="1">
            <a:spLocks noGrp="1"/>
          </p:cNvSpPr>
          <p:nvPr>
            <p:ph type="body" sz="quarter" idx="17" hasCustomPrompt="1"/>
          </p:nvPr>
        </p:nvSpPr>
        <p:spPr>
          <a:xfrm>
            <a:off x="17232560" y="10032673"/>
            <a:ext cx="1745671" cy="656590"/>
          </a:xfrm>
          <a:prstGeom prst="rect">
            <a:avLst/>
          </a:prstGeom>
        </p:spPr>
        <p:txBody>
          <a:bodyPr wrap="none" anchor="t">
            <a:spAutoFit/>
          </a:bodyPr>
          <a:lstStyle>
            <a:lvl1pPr marL="0" indent="0" algn="l">
              <a:spcBef>
                <a:spcPts val="0"/>
              </a:spcBef>
              <a:buSzTx/>
              <a:buNone/>
              <a:defRPr sz="1800">
                <a:solidFill>
                  <a:schemeClr val="tx1"/>
                </a:solidFill>
                <a:latin typeface="Inter" panose="02000503000000020004" pitchFamily="2" charset="0"/>
                <a:ea typeface="Inter" panose="02000503000000020004" pitchFamily="2" charset="0"/>
                <a:cs typeface="Inter" panose="02000503000000020004" pitchFamily="2" charset="0"/>
                <a:sym typeface="PolySans Neutral"/>
              </a:defRPr>
            </a:lvl1pPr>
          </a:lstStyle>
          <a:p>
            <a:r>
              <a:rPr lang="en-US" dirty="0"/>
              <a:t>Team Name 2</a:t>
            </a:r>
          </a:p>
          <a:p>
            <a:r>
              <a:rPr lang="en-US" dirty="0"/>
              <a:t>Author Name 2</a:t>
            </a:r>
            <a:endParaRPr dirty="0"/>
          </a:p>
        </p:txBody>
      </p:sp>
    </p:spTree>
    <p:extLst>
      <p:ext uri="{BB962C8B-B14F-4D97-AF65-F5344CB8AC3E}">
        <p14:creationId xmlns:p14="http://schemas.microsoft.com/office/powerpoint/2010/main" val="39883830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Cover F">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4" name="Line"/>
          <p:cNvSpPr/>
          <p:nvPr/>
        </p:nvSpPr>
        <p:spPr>
          <a:xfrm>
            <a:off x="14808200" y="9753600"/>
            <a:ext cx="8716144" cy="0"/>
          </a:xfrm>
          <a:prstGeom prst="line">
            <a:avLst/>
          </a:prstGeom>
          <a:ln w="12700">
            <a:solidFill>
              <a:srgbClr val="EFE8D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76" name="Image" descr="Image"/>
          <p:cNvPicPr>
            <a:picLocks noChangeAspect="1"/>
          </p:cNvPicPr>
          <p:nvPr/>
        </p:nvPicPr>
        <p:blipFill>
          <a:blip r:embed="rId3"/>
          <a:stretch>
            <a:fillRect/>
          </a:stretch>
        </p:blipFill>
        <p:spPr>
          <a:xfrm>
            <a:off x="20705190" y="908218"/>
            <a:ext cx="2794001" cy="957353"/>
          </a:xfrm>
          <a:prstGeom prst="rect">
            <a:avLst/>
          </a:prstGeom>
          <a:ln w="12700">
            <a:miter lim="400000"/>
          </a:ln>
        </p:spPr>
      </p:pic>
      <p:pic>
        <p:nvPicPr>
          <p:cNvPr id="177" name="Image" descr="Image"/>
          <p:cNvPicPr>
            <a:picLocks noChangeAspect="1"/>
          </p:cNvPicPr>
          <p:nvPr/>
        </p:nvPicPr>
        <p:blipFill>
          <a:blip r:embed="rId4"/>
          <a:stretch>
            <a:fillRect/>
          </a:stretch>
        </p:blipFill>
        <p:spPr>
          <a:xfrm>
            <a:off x="956690" y="12243416"/>
            <a:ext cx="2540001" cy="504830"/>
          </a:xfrm>
          <a:prstGeom prst="rect">
            <a:avLst/>
          </a:prstGeom>
          <a:ln w="12700">
            <a:miter lim="400000"/>
          </a:ln>
        </p:spPr>
      </p:pic>
      <p:sp>
        <p:nvSpPr>
          <p:cNvPr id="178" name="Slide Number"/>
          <p:cNvSpPr txBox="1">
            <a:spLocks noGrp="1"/>
          </p:cNvSpPr>
          <p:nvPr>
            <p:ph type="sldNum" sz="quarter" idx="2"/>
          </p:nvPr>
        </p:nvSpPr>
        <p:spPr>
          <a:xfrm>
            <a:off x="11968443" y="13081000"/>
            <a:ext cx="434413" cy="471924"/>
          </a:xfrm>
          <a:prstGeom prst="rect">
            <a:avLst/>
          </a:prstGeom>
        </p:spPr>
        <p:txBody>
          <a:bodyPr/>
          <a:lstStyle>
            <a:lvl1pPr>
              <a:defRPr>
                <a:solidFill>
                  <a:schemeClr val="bg1"/>
                </a:solidFill>
              </a:defRPr>
            </a:lvl1pPr>
          </a:lstStyle>
          <a:p>
            <a:fld id="{86CB4B4D-7CA3-9044-876B-883B54F8677D}" type="slidenum">
              <a:rPr lang="en-NZ" smtClean="0"/>
              <a:pPr/>
              <a:t>‹#›</a:t>
            </a:fld>
            <a:endParaRPr lang="en-NZ" dirty="0">
              <a:solidFill>
                <a:schemeClr val="bg1"/>
              </a:solidFill>
            </a:endParaRPr>
          </a:p>
        </p:txBody>
      </p:sp>
      <p:sp>
        <p:nvSpPr>
          <p:cNvPr id="15" name="Presentation Title">
            <a:extLst>
              <a:ext uri="{FF2B5EF4-FFF2-40B4-BE49-F238E27FC236}">
                <a16:creationId xmlns:a16="http://schemas.microsoft.com/office/drawing/2014/main" id="{EAA3C60C-D4FC-EF49-A3D8-1D74AF04C56C}"/>
              </a:ext>
            </a:extLst>
          </p:cNvPr>
          <p:cNvSpPr txBox="1">
            <a:spLocks noGrp="1"/>
          </p:cNvSpPr>
          <p:nvPr>
            <p:ph type="body" sz="quarter" idx="14" hasCustomPrompt="1"/>
          </p:nvPr>
        </p:nvSpPr>
        <p:spPr>
          <a:xfrm>
            <a:off x="864299" y="652217"/>
            <a:ext cx="11351938" cy="2540183"/>
          </a:xfrm>
          <a:prstGeom prst="rect">
            <a:avLst/>
          </a:prstGeom>
        </p:spPr>
        <p:txBody>
          <a:bodyPr wrap="square">
            <a:spAutoFit/>
          </a:bodyPr>
          <a:lstStyle>
            <a:lvl1pPr marL="0" indent="0">
              <a:lnSpc>
                <a:spcPct val="80000"/>
              </a:lnSpc>
              <a:spcBef>
                <a:spcPts val="0"/>
              </a:spcBef>
              <a:buSzTx/>
              <a:buNone/>
              <a:defRPr sz="9900" b="1">
                <a:solidFill>
                  <a:srgbClr val="EFE8D9"/>
                </a:solidFill>
                <a:latin typeface="+mj-lt"/>
                <a:ea typeface="Inter" panose="02000503000000020004" pitchFamily="50" charset="0"/>
                <a:cs typeface="Inter" panose="02000503000000020004" pitchFamily="50" charset="0"/>
                <a:sym typeface="PolySans Bulky"/>
              </a:defRPr>
            </a:lvl1pPr>
          </a:lstStyle>
          <a:p>
            <a:r>
              <a:rPr dirty="0"/>
              <a:t>Presentation </a:t>
            </a:r>
            <a:endParaRPr lang="es-ES" dirty="0"/>
          </a:p>
          <a:p>
            <a:r>
              <a:rPr dirty="0"/>
              <a:t>Title</a:t>
            </a:r>
          </a:p>
        </p:txBody>
      </p:sp>
      <p:sp>
        <p:nvSpPr>
          <p:cNvPr id="16" name="Presentation Subtitle">
            <a:extLst>
              <a:ext uri="{FF2B5EF4-FFF2-40B4-BE49-F238E27FC236}">
                <a16:creationId xmlns:a16="http://schemas.microsoft.com/office/drawing/2014/main" id="{74FE5ABA-C1F9-144F-B6B8-ABA12955F778}"/>
              </a:ext>
            </a:extLst>
          </p:cNvPr>
          <p:cNvSpPr txBox="1">
            <a:spLocks noGrp="1"/>
          </p:cNvSpPr>
          <p:nvPr>
            <p:ph type="body" sz="quarter" idx="15" hasCustomPrompt="1"/>
          </p:nvPr>
        </p:nvSpPr>
        <p:spPr>
          <a:xfrm>
            <a:off x="797232" y="3638179"/>
            <a:ext cx="7651133" cy="1025922"/>
          </a:xfrm>
          <a:prstGeom prst="rect">
            <a:avLst/>
          </a:prstGeom>
        </p:spPr>
        <p:txBody>
          <a:bodyPr wrap="none">
            <a:spAutoFit/>
          </a:bodyPr>
          <a:lstStyle>
            <a:lvl1pPr marL="0" indent="0" algn="ctr">
              <a:spcBef>
                <a:spcPts val="0"/>
              </a:spcBef>
              <a:buSzTx/>
              <a:buNone/>
              <a:defRPr sz="6000">
                <a:solidFill>
                  <a:srgbClr val="EFE8D9"/>
                </a:solidFill>
                <a:latin typeface="+mj-lt"/>
                <a:ea typeface="PolySans Neutral"/>
                <a:cs typeface="PolySans Neutral"/>
                <a:sym typeface="PolySans Neutral"/>
              </a:defRPr>
            </a:lvl1pPr>
          </a:lstStyle>
          <a:p>
            <a:r>
              <a:rPr dirty="0"/>
              <a:t>Presentation Subtitle</a:t>
            </a:r>
          </a:p>
        </p:txBody>
      </p:sp>
      <p:sp>
        <p:nvSpPr>
          <p:cNvPr id="17" name="Team Name 2…">
            <a:extLst>
              <a:ext uri="{FF2B5EF4-FFF2-40B4-BE49-F238E27FC236}">
                <a16:creationId xmlns:a16="http://schemas.microsoft.com/office/drawing/2014/main" id="{1F8E3F4F-DDB3-7642-8B85-BD79625139F3}"/>
              </a:ext>
            </a:extLst>
          </p:cNvPr>
          <p:cNvSpPr txBox="1">
            <a:spLocks noGrp="1"/>
          </p:cNvSpPr>
          <p:nvPr>
            <p:ph type="body" sz="quarter" idx="20" hasCustomPrompt="1"/>
          </p:nvPr>
        </p:nvSpPr>
        <p:spPr>
          <a:xfrm>
            <a:off x="17905374" y="10307564"/>
            <a:ext cx="1755289" cy="887422"/>
          </a:xfrm>
          <a:prstGeom prst="rect">
            <a:avLst/>
          </a:prstGeom>
        </p:spPr>
        <p:txBody>
          <a:bodyPr wrap="none">
            <a:spAutoFit/>
          </a:bodyPr>
          <a:lstStyle>
            <a:lvl1pPr>
              <a:defRPr>
                <a:solidFill>
                  <a:srgbClr val="EDE4D4"/>
                </a:solidFill>
                <a:latin typeface="+mj-lt"/>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2</a:t>
            </a:r>
          </a:p>
          <a:p>
            <a:pPr marL="0" indent="0">
              <a:spcBef>
                <a:spcPts val="0"/>
              </a:spcBef>
              <a:buSzTx/>
              <a:buNone/>
              <a:defRPr sz="1700">
                <a:solidFill>
                  <a:srgbClr val="FFFFFF"/>
                </a:solidFill>
                <a:latin typeface="+mj-lt"/>
                <a:ea typeface="+mj-ea"/>
                <a:cs typeface="+mj-cs"/>
                <a:sym typeface="PolySans Bulky"/>
              </a:defRPr>
            </a:pPr>
            <a:endParaRPr dirty="0"/>
          </a:p>
        </p:txBody>
      </p:sp>
      <p:sp>
        <p:nvSpPr>
          <p:cNvPr id="18" name="Team Name 1…">
            <a:extLst>
              <a:ext uri="{FF2B5EF4-FFF2-40B4-BE49-F238E27FC236}">
                <a16:creationId xmlns:a16="http://schemas.microsoft.com/office/drawing/2014/main" id="{E65BCB70-38DD-D64E-8A54-D51C34B43518}"/>
              </a:ext>
            </a:extLst>
          </p:cNvPr>
          <p:cNvSpPr txBox="1">
            <a:spLocks noGrp="1"/>
          </p:cNvSpPr>
          <p:nvPr>
            <p:ph type="body" sz="quarter" idx="16" hasCustomPrompt="1"/>
          </p:nvPr>
        </p:nvSpPr>
        <p:spPr>
          <a:xfrm>
            <a:off x="14808200" y="10307564"/>
            <a:ext cx="1702389" cy="887422"/>
          </a:xfrm>
          <a:prstGeom prst="rect">
            <a:avLst/>
          </a:prstGeom>
        </p:spPr>
        <p:txBody>
          <a:bodyPr wrap="none">
            <a:spAutoFit/>
          </a:bodyPr>
          <a:lstStyle>
            <a:lvl1pPr>
              <a:defRPr>
                <a:solidFill>
                  <a:srgbClr val="EDE4D4"/>
                </a:solidFill>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1</a:t>
            </a:r>
          </a:p>
          <a:p>
            <a:pPr marL="0" indent="0">
              <a:spcBef>
                <a:spcPts val="0"/>
              </a:spcBef>
              <a:buSzTx/>
              <a:buNone/>
              <a:defRPr sz="1700">
                <a:solidFill>
                  <a:srgbClr val="FFFFFF"/>
                </a:solidFill>
                <a:latin typeface="+mj-lt"/>
                <a:ea typeface="+mj-ea"/>
                <a:cs typeface="+mj-cs"/>
                <a:sym typeface="PolySans Bulky"/>
              </a:defRPr>
            </a:pPr>
            <a:endParaRPr dirty="0"/>
          </a:p>
        </p:txBody>
      </p:sp>
    </p:spTree>
    <p:extLst>
      <p:ext uri="{BB962C8B-B14F-4D97-AF65-F5344CB8AC3E}">
        <p14:creationId xmlns:p14="http://schemas.microsoft.com/office/powerpoint/2010/main" val="359506652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Cover G">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9" name="Line"/>
          <p:cNvSpPr/>
          <p:nvPr/>
        </p:nvSpPr>
        <p:spPr>
          <a:xfrm>
            <a:off x="14808200" y="9753600"/>
            <a:ext cx="8716144" cy="0"/>
          </a:xfrm>
          <a:prstGeom prst="line">
            <a:avLst/>
          </a:prstGeom>
          <a:ln w="12700">
            <a:solidFill>
              <a:srgbClr val="EFE8D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91" name="Image" descr="Image"/>
          <p:cNvPicPr>
            <a:picLocks noChangeAspect="1"/>
          </p:cNvPicPr>
          <p:nvPr/>
        </p:nvPicPr>
        <p:blipFill>
          <a:blip r:embed="rId3"/>
          <a:stretch>
            <a:fillRect/>
          </a:stretch>
        </p:blipFill>
        <p:spPr>
          <a:xfrm>
            <a:off x="894829" y="908218"/>
            <a:ext cx="2794001" cy="957353"/>
          </a:xfrm>
          <a:prstGeom prst="rect">
            <a:avLst/>
          </a:prstGeom>
          <a:ln w="12700">
            <a:miter lim="400000"/>
          </a:ln>
        </p:spPr>
      </p:pic>
      <p:pic>
        <p:nvPicPr>
          <p:cNvPr id="192" name="Image" descr="Image"/>
          <p:cNvPicPr>
            <a:picLocks noChangeAspect="1"/>
          </p:cNvPicPr>
          <p:nvPr/>
        </p:nvPicPr>
        <p:blipFill>
          <a:blip r:embed="rId4"/>
          <a:stretch>
            <a:fillRect/>
          </a:stretch>
        </p:blipFill>
        <p:spPr>
          <a:xfrm>
            <a:off x="945629" y="12281516"/>
            <a:ext cx="2540001" cy="504830"/>
          </a:xfrm>
          <a:prstGeom prst="rect">
            <a:avLst/>
          </a:prstGeom>
          <a:ln w="12700">
            <a:miter lim="400000"/>
          </a:ln>
        </p:spPr>
      </p:pic>
      <p:sp>
        <p:nvSpPr>
          <p:cNvPr id="193" name="Slide Number"/>
          <p:cNvSpPr txBox="1">
            <a:spLocks noGrp="1"/>
          </p:cNvSpPr>
          <p:nvPr>
            <p:ph type="sldNum" sz="quarter" idx="2"/>
          </p:nvPr>
        </p:nvSpPr>
        <p:spPr>
          <a:xfrm>
            <a:off x="11968443" y="13081000"/>
            <a:ext cx="434413" cy="471924"/>
          </a:xfrm>
          <a:prstGeom prst="rect">
            <a:avLst/>
          </a:prstGeom>
        </p:spPr>
        <p:txBody>
          <a:bodyPr/>
          <a:lstStyle>
            <a:lvl1pPr>
              <a:defRPr>
                <a:solidFill>
                  <a:srgbClr val="EFE8D9"/>
                </a:solidFill>
              </a:defRPr>
            </a:lvl1pPr>
          </a:lstStyle>
          <a:p>
            <a:fld id="{86CB4B4D-7CA3-9044-876B-883B54F8677D}" type="slidenum">
              <a:rPr lang="en-NZ" smtClean="0"/>
              <a:pPr/>
              <a:t>‹#›</a:t>
            </a:fld>
            <a:endParaRPr lang="en-NZ" dirty="0">
              <a:solidFill>
                <a:srgbClr val="EFE8D9"/>
              </a:solidFill>
            </a:endParaRPr>
          </a:p>
        </p:txBody>
      </p:sp>
      <p:sp>
        <p:nvSpPr>
          <p:cNvPr id="2" name="TextBox 1">
            <a:extLst>
              <a:ext uri="{FF2B5EF4-FFF2-40B4-BE49-F238E27FC236}">
                <a16:creationId xmlns:a16="http://schemas.microsoft.com/office/drawing/2014/main" id="{3763A3CF-08BE-474A-B804-E69D5CFD6238}"/>
              </a:ext>
            </a:extLst>
          </p:cNvPr>
          <p:cNvSpPr txBox="1"/>
          <p:nvPr userDrawn="1"/>
        </p:nvSpPr>
        <p:spPr>
          <a:xfrm>
            <a:off x="16060615" y="-1282016"/>
            <a:ext cx="102657" cy="1321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rtlCol="0" anchor="ctr">
            <a:spAutoFit/>
          </a:bodyPr>
          <a:lstStyle/>
          <a:p>
            <a:pPr algn="l">
              <a:lnSpc>
                <a:spcPct val="80000"/>
              </a:lnSpc>
            </a:pPr>
            <a:endParaRPr lang="en-US" sz="9900" b="0" dirty="0">
              <a:solidFill>
                <a:srgbClr val="EFE8D9"/>
              </a:solidFill>
              <a:latin typeface="+mj-lt"/>
              <a:ea typeface="Inter" panose="02000503000000020004" pitchFamily="50" charset="0"/>
              <a:cs typeface="Inter" panose="02000503000000020004" pitchFamily="50" charset="0"/>
              <a:sym typeface="PolySans Bulky"/>
            </a:endParaRPr>
          </a:p>
        </p:txBody>
      </p:sp>
      <p:sp>
        <p:nvSpPr>
          <p:cNvPr id="14" name="Title 1">
            <a:extLst>
              <a:ext uri="{FF2B5EF4-FFF2-40B4-BE49-F238E27FC236}">
                <a16:creationId xmlns:a16="http://schemas.microsoft.com/office/drawing/2014/main" id="{31FE5805-46CE-EC42-9BED-0D0F8950E36D}"/>
              </a:ext>
            </a:extLst>
          </p:cNvPr>
          <p:cNvSpPr>
            <a:spLocks noGrp="1"/>
          </p:cNvSpPr>
          <p:nvPr>
            <p:ph type="title" hasCustomPrompt="1"/>
          </p:nvPr>
        </p:nvSpPr>
        <p:spPr>
          <a:xfrm>
            <a:off x="14681899" y="607573"/>
            <a:ext cx="8842445" cy="2677750"/>
          </a:xfrm>
        </p:spPr>
        <p:txBody>
          <a:bodyPr anchor="t"/>
          <a:lstStyle>
            <a:lvl1pPr>
              <a:lnSpc>
                <a:spcPts val="9900"/>
              </a:lnSpc>
              <a:defRPr sz="9900">
                <a:solidFill>
                  <a:srgbClr val="EFE8D9"/>
                </a:solidFill>
              </a:defRPr>
            </a:lvl1pPr>
          </a:lstStyle>
          <a:p>
            <a:r>
              <a:rPr lang="en-GB" dirty="0"/>
              <a:t>Presentation Title</a:t>
            </a:r>
            <a:endParaRPr lang="en-US" dirty="0"/>
          </a:p>
        </p:txBody>
      </p:sp>
      <p:sp>
        <p:nvSpPr>
          <p:cNvPr id="16" name="Presentation Subtitle">
            <a:extLst>
              <a:ext uri="{FF2B5EF4-FFF2-40B4-BE49-F238E27FC236}">
                <a16:creationId xmlns:a16="http://schemas.microsoft.com/office/drawing/2014/main" id="{EB28B582-E38F-E340-9B36-D10F8A9B4F74}"/>
              </a:ext>
            </a:extLst>
          </p:cNvPr>
          <p:cNvSpPr txBox="1">
            <a:spLocks noGrp="1"/>
          </p:cNvSpPr>
          <p:nvPr>
            <p:ph type="body" sz="quarter" idx="15" hasCustomPrompt="1"/>
          </p:nvPr>
        </p:nvSpPr>
        <p:spPr>
          <a:xfrm>
            <a:off x="14681898" y="3647678"/>
            <a:ext cx="8842445" cy="1025922"/>
          </a:xfrm>
          <a:prstGeom prst="rect">
            <a:avLst/>
          </a:prstGeom>
        </p:spPr>
        <p:txBody>
          <a:bodyPr wrap="square">
            <a:spAutoFit/>
          </a:bodyPr>
          <a:lstStyle>
            <a:lvl1pPr marL="0" indent="0" algn="l">
              <a:spcBef>
                <a:spcPts val="0"/>
              </a:spcBef>
              <a:buSzTx/>
              <a:buNone/>
              <a:defRPr sz="6000">
                <a:solidFill>
                  <a:srgbClr val="EFE8D9"/>
                </a:solidFill>
                <a:latin typeface="+mj-lt"/>
                <a:ea typeface="PolySans Neutral"/>
                <a:cs typeface="PolySans Neutral"/>
                <a:sym typeface="PolySans Neutral"/>
              </a:defRPr>
            </a:lvl1pPr>
          </a:lstStyle>
          <a:p>
            <a:r>
              <a:rPr dirty="0"/>
              <a:t>Presentation Subtitle</a:t>
            </a:r>
          </a:p>
        </p:txBody>
      </p:sp>
      <p:sp>
        <p:nvSpPr>
          <p:cNvPr id="19" name="Team Name 2…">
            <a:extLst>
              <a:ext uri="{FF2B5EF4-FFF2-40B4-BE49-F238E27FC236}">
                <a16:creationId xmlns:a16="http://schemas.microsoft.com/office/drawing/2014/main" id="{7FD67B93-E2FA-B141-B804-D0E1CCBC943D}"/>
              </a:ext>
            </a:extLst>
          </p:cNvPr>
          <p:cNvSpPr txBox="1">
            <a:spLocks noGrp="1"/>
          </p:cNvSpPr>
          <p:nvPr>
            <p:ph type="body" sz="quarter" idx="20" hasCustomPrompt="1"/>
          </p:nvPr>
        </p:nvSpPr>
        <p:spPr>
          <a:xfrm>
            <a:off x="17905374" y="10307564"/>
            <a:ext cx="1755289" cy="887422"/>
          </a:xfrm>
          <a:prstGeom prst="rect">
            <a:avLst/>
          </a:prstGeom>
        </p:spPr>
        <p:txBody>
          <a:bodyPr wrap="none">
            <a:spAutoFit/>
          </a:bodyPr>
          <a:lstStyle>
            <a:lvl1pPr>
              <a:defRPr>
                <a:solidFill>
                  <a:srgbClr val="EFE8D9"/>
                </a:solidFill>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2</a:t>
            </a:r>
          </a:p>
          <a:p>
            <a:pPr marL="0" indent="0">
              <a:spcBef>
                <a:spcPts val="0"/>
              </a:spcBef>
              <a:buSzTx/>
              <a:buNone/>
              <a:defRPr sz="1700">
                <a:solidFill>
                  <a:srgbClr val="FFFFFF"/>
                </a:solidFill>
                <a:latin typeface="+mj-lt"/>
                <a:ea typeface="+mj-ea"/>
                <a:cs typeface="+mj-cs"/>
                <a:sym typeface="PolySans Bulky"/>
              </a:defRPr>
            </a:pPr>
            <a:endParaRPr dirty="0"/>
          </a:p>
        </p:txBody>
      </p:sp>
      <p:sp>
        <p:nvSpPr>
          <p:cNvPr id="20" name="Team Name 1…">
            <a:extLst>
              <a:ext uri="{FF2B5EF4-FFF2-40B4-BE49-F238E27FC236}">
                <a16:creationId xmlns:a16="http://schemas.microsoft.com/office/drawing/2014/main" id="{82D24466-DF78-7B44-BC21-8BEF3E09BCE3}"/>
              </a:ext>
            </a:extLst>
          </p:cNvPr>
          <p:cNvSpPr txBox="1">
            <a:spLocks noGrp="1"/>
          </p:cNvSpPr>
          <p:nvPr>
            <p:ph type="body" sz="quarter" idx="16" hasCustomPrompt="1"/>
          </p:nvPr>
        </p:nvSpPr>
        <p:spPr>
          <a:xfrm>
            <a:off x="14808200" y="10307564"/>
            <a:ext cx="1702389" cy="887422"/>
          </a:xfrm>
          <a:prstGeom prst="rect">
            <a:avLst/>
          </a:prstGeom>
        </p:spPr>
        <p:txBody>
          <a:bodyPr wrap="none">
            <a:spAutoFit/>
          </a:bodyPr>
          <a:lstStyle>
            <a:lvl1pPr>
              <a:defRPr>
                <a:solidFill>
                  <a:srgbClr val="EFE8D9"/>
                </a:solidFill>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1</a:t>
            </a:r>
          </a:p>
          <a:p>
            <a:pPr marL="0" indent="0">
              <a:spcBef>
                <a:spcPts val="0"/>
              </a:spcBef>
              <a:buSzTx/>
              <a:buNone/>
              <a:defRPr sz="1700">
                <a:solidFill>
                  <a:srgbClr val="FFFFFF"/>
                </a:solidFill>
                <a:latin typeface="+mj-lt"/>
                <a:ea typeface="+mj-ea"/>
                <a:cs typeface="+mj-cs"/>
                <a:sym typeface="PolySans Bulky"/>
              </a:defRPr>
            </a:pPr>
            <a:endParaRPr dirty="0"/>
          </a:p>
        </p:txBody>
      </p:sp>
    </p:spTree>
    <p:extLst>
      <p:ext uri="{BB962C8B-B14F-4D97-AF65-F5344CB8AC3E}">
        <p14:creationId xmlns:p14="http://schemas.microsoft.com/office/powerpoint/2010/main" val="95093536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pic>
        <p:nvPicPr>
          <p:cNvPr id="200" name="Image" descr="Image"/>
          <p:cNvPicPr>
            <a:picLocks noGrp="1" noRot="1" noChangeAspect="1" noMove="1" noResize="1" noEditPoints="1" noAdjustHandles="1" noChangeArrowheads="1" noChangeShapeType="1" noCrop="1"/>
          </p:cNvPicPr>
          <p:nvPr/>
        </p:nvPicPr>
        <p:blipFill>
          <a:blip r:embed="rId2"/>
          <a:stretch>
            <a:fillRect/>
          </a:stretch>
        </p:blipFill>
        <p:spPr>
          <a:xfrm>
            <a:off x="0" y="126189"/>
            <a:ext cx="24384000" cy="13716000"/>
          </a:xfrm>
          <a:prstGeom prst="rect">
            <a:avLst/>
          </a:prstGeom>
          <a:ln w="12700">
            <a:miter lim="400000"/>
          </a:ln>
        </p:spPr>
      </p:pic>
      <p:pic>
        <p:nvPicPr>
          <p:cNvPr id="201" name="Image" descr="Image"/>
          <p:cNvPicPr>
            <a:picLocks noChangeAspect="1"/>
          </p:cNvPicPr>
          <p:nvPr/>
        </p:nvPicPr>
        <p:blipFill>
          <a:blip r:embed="rId3"/>
          <a:stretch>
            <a:fillRect/>
          </a:stretch>
        </p:blipFill>
        <p:spPr>
          <a:xfrm>
            <a:off x="22295161" y="920918"/>
            <a:ext cx="1180478" cy="1180764"/>
          </a:xfrm>
          <a:prstGeom prst="rect">
            <a:avLst/>
          </a:prstGeom>
          <a:ln w="12700">
            <a:miter lim="400000"/>
          </a:ln>
        </p:spPr>
      </p:pic>
      <p:sp>
        <p:nvSpPr>
          <p:cNvPr id="202" name="Content"/>
          <p:cNvSpPr txBox="1">
            <a:spLocks noGrp="1"/>
          </p:cNvSpPr>
          <p:nvPr>
            <p:ph type="body" sz="quarter" idx="13" hasCustomPrompt="1"/>
          </p:nvPr>
        </p:nvSpPr>
        <p:spPr>
          <a:xfrm>
            <a:off x="844388" y="825207"/>
            <a:ext cx="11453509" cy="1321387"/>
          </a:xfrm>
          <a:prstGeom prst="rect">
            <a:avLst/>
          </a:prstGeom>
        </p:spPr>
        <p:txBody>
          <a:bodyPr>
            <a:spAutoFit/>
          </a:bodyPr>
          <a:lstStyle>
            <a:lvl1pPr marL="0" indent="0">
              <a:lnSpc>
                <a:spcPct val="80000"/>
              </a:lnSpc>
              <a:spcBef>
                <a:spcPts val="0"/>
              </a:spcBef>
              <a:buSzTx/>
              <a:buNone/>
              <a:defRPr sz="10000" b="1">
                <a:solidFill>
                  <a:srgbClr val="FFFFFF"/>
                </a:solidFill>
                <a:latin typeface="+mj-lt"/>
                <a:ea typeface="Inter" panose="02000503000000020004" pitchFamily="50" charset="0"/>
                <a:cs typeface="Inter" panose="02000503000000020004" pitchFamily="50" charset="0"/>
                <a:sym typeface="PolySans Bulky"/>
              </a:defRPr>
            </a:lvl1pPr>
          </a:lstStyle>
          <a:p>
            <a:r>
              <a:rPr dirty="0"/>
              <a:t>Content</a:t>
            </a:r>
          </a:p>
        </p:txBody>
      </p:sp>
      <p:sp>
        <p:nvSpPr>
          <p:cNvPr id="203" name="Circle"/>
          <p:cNvSpPr>
            <a:spLocks noGrp="1"/>
          </p:cNvSpPr>
          <p:nvPr>
            <p:ph type="body" sz="quarter" idx="14" hasCustomPrompt="1"/>
          </p:nvPr>
        </p:nvSpPr>
        <p:spPr>
          <a:xfrm>
            <a:off x="876300" y="7797800"/>
            <a:ext cx="1778000" cy="1778000"/>
          </a:xfrm>
          <a:prstGeom prst="ellipse">
            <a:avLst/>
          </a:prstGeom>
          <a:ln w="63500">
            <a:solidFill>
              <a:srgbClr val="CA001D"/>
            </a:solidFill>
          </a:ln>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204" name="Circle"/>
          <p:cNvSpPr>
            <a:spLocks noGrp="1"/>
          </p:cNvSpPr>
          <p:nvPr>
            <p:ph type="body" sz="quarter" idx="15" hasCustomPrompt="1"/>
          </p:nvPr>
        </p:nvSpPr>
        <p:spPr>
          <a:xfrm>
            <a:off x="5780567" y="7797800"/>
            <a:ext cx="1778001" cy="1778000"/>
          </a:xfrm>
          <a:prstGeom prst="ellipse">
            <a:avLst/>
          </a:prstGeom>
          <a:ln w="63500">
            <a:solidFill>
              <a:srgbClr val="CA001D"/>
            </a:solidFill>
          </a:ln>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207" name="Circle"/>
          <p:cNvSpPr>
            <a:spLocks noGrp="1"/>
          </p:cNvSpPr>
          <p:nvPr>
            <p:ph type="body" sz="quarter" idx="18" hasCustomPrompt="1"/>
          </p:nvPr>
        </p:nvSpPr>
        <p:spPr>
          <a:xfrm>
            <a:off x="10635427" y="7797800"/>
            <a:ext cx="1778001" cy="1778000"/>
          </a:xfrm>
          <a:prstGeom prst="ellipse">
            <a:avLst/>
          </a:prstGeom>
          <a:ln w="63500">
            <a:solidFill>
              <a:srgbClr val="CA001D"/>
            </a:solidFill>
          </a:ln>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p>
        </p:txBody>
      </p:sp>
      <p:sp>
        <p:nvSpPr>
          <p:cNvPr id="210" name="Circle"/>
          <p:cNvSpPr>
            <a:spLocks noGrp="1"/>
          </p:cNvSpPr>
          <p:nvPr>
            <p:ph type="body" sz="quarter" idx="21" hasCustomPrompt="1"/>
          </p:nvPr>
        </p:nvSpPr>
        <p:spPr>
          <a:xfrm>
            <a:off x="15490288" y="7870952"/>
            <a:ext cx="1778001" cy="1778000"/>
          </a:xfrm>
          <a:prstGeom prst="ellipse">
            <a:avLst/>
          </a:prstGeom>
          <a:ln w="63500">
            <a:solidFill>
              <a:srgbClr val="CA001D"/>
            </a:solidFill>
          </a:ln>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213" name="Circle"/>
          <p:cNvSpPr>
            <a:spLocks noGrp="1"/>
          </p:cNvSpPr>
          <p:nvPr>
            <p:ph type="body" sz="quarter" idx="24" hasCustomPrompt="1"/>
          </p:nvPr>
        </p:nvSpPr>
        <p:spPr>
          <a:xfrm>
            <a:off x="20174127" y="7797800"/>
            <a:ext cx="1778001" cy="1778000"/>
          </a:xfrm>
          <a:prstGeom prst="ellipse">
            <a:avLst/>
          </a:prstGeom>
          <a:ln w="63500">
            <a:solidFill>
              <a:srgbClr val="CA001D"/>
            </a:solidFill>
          </a:ln>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216" name="1"/>
          <p:cNvSpPr txBox="1">
            <a:spLocks noGrp="1"/>
          </p:cNvSpPr>
          <p:nvPr>
            <p:ph type="body" sz="quarter" idx="27"/>
          </p:nvPr>
        </p:nvSpPr>
        <p:spPr>
          <a:xfrm>
            <a:off x="915019" y="8208175"/>
            <a:ext cx="1598671" cy="1136721"/>
          </a:xfrm>
          <a:prstGeom prst="rect">
            <a:avLst/>
          </a:prstGeom>
        </p:spPr>
        <p:txBody>
          <a:bodyPr wrap="square">
            <a:spAutoFit/>
          </a:bodyPr>
          <a:lstStyle>
            <a:lvl1pPr marL="0" indent="0" algn="ctr">
              <a:lnSpc>
                <a:spcPct val="80000"/>
              </a:lnSpc>
              <a:spcBef>
                <a:spcPts val="0"/>
              </a:spcBef>
              <a:buSzTx/>
              <a:buNone/>
              <a:defRPr sz="8400" b="1">
                <a:solidFill>
                  <a:srgbClr val="FFFFFF"/>
                </a:solidFill>
                <a:latin typeface="+mj-lt"/>
                <a:ea typeface="Inter" panose="02000503000000020004" pitchFamily="50" charset="0"/>
                <a:cs typeface="Inter" panose="02000503000000020004" pitchFamily="50" charset="0"/>
                <a:sym typeface="PolySans Bulky"/>
              </a:defRPr>
            </a:lvl1pPr>
          </a:lstStyle>
          <a:p>
            <a:r>
              <a:rPr dirty="0"/>
              <a:t>1</a:t>
            </a:r>
          </a:p>
        </p:txBody>
      </p:sp>
      <p:sp>
        <p:nvSpPr>
          <p:cNvPr id="218" name="Slide Number"/>
          <p:cNvSpPr txBox="1">
            <a:spLocks noGrp="1"/>
          </p:cNvSpPr>
          <p:nvPr>
            <p:ph type="sldNum" sz="quarter" idx="2"/>
          </p:nvPr>
        </p:nvSpPr>
        <p:spPr>
          <a:xfrm>
            <a:off x="11926765" y="13081000"/>
            <a:ext cx="517770" cy="471924"/>
          </a:xfrm>
          <a:prstGeom prst="rect">
            <a:avLst/>
          </a:prstGeom>
        </p:spPr>
        <p:txBody>
          <a:bodyPr/>
          <a:lstStyle>
            <a:lvl1pPr>
              <a:defRPr>
                <a:solidFill>
                  <a:schemeClr val="bg1"/>
                </a:solidFill>
                <a:latin typeface="+mj-lt"/>
              </a:defRPr>
            </a:lvl1pPr>
          </a:lstStyle>
          <a:p>
            <a:fld id="{86CB4B4D-7CA3-9044-876B-883B54F8677D}" type="slidenum">
              <a:rPr lang="en-NZ" smtClean="0"/>
              <a:pPr/>
              <a:t>‹#›</a:t>
            </a:fld>
            <a:endParaRPr lang="en-NZ" dirty="0"/>
          </a:p>
        </p:txBody>
      </p:sp>
      <p:sp>
        <p:nvSpPr>
          <p:cNvPr id="6" name="Text Placeholder 5">
            <a:extLst>
              <a:ext uri="{FF2B5EF4-FFF2-40B4-BE49-F238E27FC236}">
                <a16:creationId xmlns:a16="http://schemas.microsoft.com/office/drawing/2014/main" id="{D0002094-B352-7F68-75C2-951F9717C9BC}"/>
              </a:ext>
            </a:extLst>
          </p:cNvPr>
          <p:cNvSpPr>
            <a:spLocks noGrp="1"/>
          </p:cNvSpPr>
          <p:nvPr>
            <p:ph type="body" sz="quarter" idx="28" hasCustomPrompt="1"/>
          </p:nvPr>
        </p:nvSpPr>
        <p:spPr>
          <a:xfrm>
            <a:off x="1499321" y="9755575"/>
            <a:ext cx="2792412" cy="1584325"/>
          </a:xfrm>
        </p:spPr>
        <p:txBody>
          <a:bodyPr>
            <a:noAutofit/>
          </a:bodyPr>
          <a:lstStyle>
            <a:lvl1pPr>
              <a:lnSpc>
                <a:spcPts val="3400"/>
              </a:lnSpc>
              <a:defRPr sz="3200">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32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32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32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32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dirty="0"/>
              <a:t>Page Title</a:t>
            </a:r>
            <a:br>
              <a:rPr lang="en-NZ" dirty="0"/>
            </a:br>
            <a:r>
              <a:rPr lang="en-NZ" dirty="0"/>
              <a:t>Lorem ipsum</a:t>
            </a:r>
            <a:br>
              <a:rPr lang="en-US" dirty="0"/>
            </a:br>
            <a:r>
              <a:rPr lang="en-US" dirty="0"/>
              <a:t>factum et</a:t>
            </a:r>
            <a:endParaRPr lang="en-NZ" dirty="0"/>
          </a:p>
        </p:txBody>
      </p:sp>
      <p:sp>
        <p:nvSpPr>
          <p:cNvPr id="13" name="Text Placeholder 5">
            <a:extLst>
              <a:ext uri="{FF2B5EF4-FFF2-40B4-BE49-F238E27FC236}">
                <a16:creationId xmlns:a16="http://schemas.microsoft.com/office/drawing/2014/main" id="{DAC3A86A-FE39-AEF0-43A0-390D333E5407}"/>
              </a:ext>
            </a:extLst>
          </p:cNvPr>
          <p:cNvSpPr>
            <a:spLocks noGrp="1"/>
          </p:cNvSpPr>
          <p:nvPr>
            <p:ph type="body" sz="quarter" idx="29" hasCustomPrompt="1"/>
          </p:nvPr>
        </p:nvSpPr>
        <p:spPr>
          <a:xfrm>
            <a:off x="6268270" y="9755575"/>
            <a:ext cx="2792412" cy="1584325"/>
          </a:xfrm>
        </p:spPr>
        <p:txBody>
          <a:bodyPr>
            <a:noAutofit/>
          </a:bodyPr>
          <a:lstStyle>
            <a:lvl1pPr>
              <a:lnSpc>
                <a:spcPts val="3400"/>
              </a:lnSpc>
              <a:defRPr sz="3200">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32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32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32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32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dirty="0"/>
              <a:t>Page Title</a:t>
            </a:r>
            <a:br>
              <a:rPr lang="en-NZ" dirty="0"/>
            </a:br>
            <a:r>
              <a:rPr lang="en-NZ" dirty="0"/>
              <a:t>Lorem ipsum</a:t>
            </a:r>
            <a:br>
              <a:rPr lang="en-US" dirty="0"/>
            </a:br>
            <a:r>
              <a:rPr lang="en-US" dirty="0"/>
              <a:t>factum et</a:t>
            </a:r>
            <a:endParaRPr lang="en-NZ" dirty="0"/>
          </a:p>
        </p:txBody>
      </p:sp>
      <p:sp>
        <p:nvSpPr>
          <p:cNvPr id="14" name="Text Placeholder 5">
            <a:extLst>
              <a:ext uri="{FF2B5EF4-FFF2-40B4-BE49-F238E27FC236}">
                <a16:creationId xmlns:a16="http://schemas.microsoft.com/office/drawing/2014/main" id="{A09B8BC5-4AF2-4D97-F76A-CBD64B7F6A1B}"/>
              </a:ext>
            </a:extLst>
          </p:cNvPr>
          <p:cNvSpPr>
            <a:spLocks noGrp="1"/>
          </p:cNvSpPr>
          <p:nvPr>
            <p:ph type="body" sz="quarter" idx="30" hasCustomPrompt="1"/>
          </p:nvPr>
        </p:nvSpPr>
        <p:spPr>
          <a:xfrm>
            <a:off x="11058169" y="9755575"/>
            <a:ext cx="2792412" cy="1584325"/>
          </a:xfrm>
        </p:spPr>
        <p:txBody>
          <a:bodyPr>
            <a:noAutofit/>
          </a:bodyPr>
          <a:lstStyle>
            <a:lvl1pPr>
              <a:lnSpc>
                <a:spcPts val="3400"/>
              </a:lnSpc>
              <a:defRPr sz="3200">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32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32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32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32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dirty="0"/>
              <a:t>Page Title</a:t>
            </a:r>
            <a:br>
              <a:rPr lang="en-NZ" dirty="0"/>
            </a:br>
            <a:r>
              <a:rPr lang="en-NZ" dirty="0"/>
              <a:t>Lorem ipsum</a:t>
            </a:r>
            <a:br>
              <a:rPr lang="en-US" dirty="0"/>
            </a:br>
            <a:r>
              <a:rPr lang="en-US" dirty="0"/>
              <a:t>factum et</a:t>
            </a:r>
            <a:endParaRPr lang="en-NZ" dirty="0"/>
          </a:p>
        </p:txBody>
      </p:sp>
      <p:sp>
        <p:nvSpPr>
          <p:cNvPr id="15" name="Text Placeholder 5">
            <a:extLst>
              <a:ext uri="{FF2B5EF4-FFF2-40B4-BE49-F238E27FC236}">
                <a16:creationId xmlns:a16="http://schemas.microsoft.com/office/drawing/2014/main" id="{FDA1711A-43B5-A1AA-BD1E-2297BA7D89AD}"/>
              </a:ext>
            </a:extLst>
          </p:cNvPr>
          <p:cNvSpPr>
            <a:spLocks noGrp="1"/>
          </p:cNvSpPr>
          <p:nvPr>
            <p:ph type="body" sz="quarter" idx="31" hasCustomPrompt="1"/>
          </p:nvPr>
        </p:nvSpPr>
        <p:spPr>
          <a:xfrm>
            <a:off x="15836862" y="9755575"/>
            <a:ext cx="2792412" cy="1584325"/>
          </a:xfrm>
        </p:spPr>
        <p:txBody>
          <a:bodyPr>
            <a:noAutofit/>
          </a:bodyPr>
          <a:lstStyle>
            <a:lvl1pPr>
              <a:lnSpc>
                <a:spcPts val="3400"/>
              </a:lnSpc>
              <a:defRPr sz="3200">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32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32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32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32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dirty="0"/>
              <a:t>Page Title</a:t>
            </a:r>
            <a:br>
              <a:rPr lang="en-NZ" dirty="0"/>
            </a:br>
            <a:r>
              <a:rPr lang="en-NZ" dirty="0"/>
              <a:t>Lorem ipsum</a:t>
            </a:r>
            <a:br>
              <a:rPr lang="en-US" dirty="0"/>
            </a:br>
            <a:r>
              <a:rPr lang="en-US" dirty="0"/>
              <a:t>factum et</a:t>
            </a:r>
            <a:endParaRPr lang="en-NZ" dirty="0"/>
          </a:p>
        </p:txBody>
      </p:sp>
      <p:sp>
        <p:nvSpPr>
          <p:cNvPr id="16" name="Text Placeholder 5">
            <a:extLst>
              <a:ext uri="{FF2B5EF4-FFF2-40B4-BE49-F238E27FC236}">
                <a16:creationId xmlns:a16="http://schemas.microsoft.com/office/drawing/2014/main" id="{4E0B065B-8108-195A-0C5C-EDD41720E2C4}"/>
              </a:ext>
            </a:extLst>
          </p:cNvPr>
          <p:cNvSpPr>
            <a:spLocks noGrp="1"/>
          </p:cNvSpPr>
          <p:nvPr>
            <p:ph type="body" sz="quarter" idx="32" hasCustomPrompt="1"/>
          </p:nvPr>
        </p:nvSpPr>
        <p:spPr>
          <a:xfrm>
            <a:off x="20574336" y="9755575"/>
            <a:ext cx="2792412" cy="1584325"/>
          </a:xfrm>
        </p:spPr>
        <p:txBody>
          <a:bodyPr>
            <a:noAutofit/>
          </a:bodyPr>
          <a:lstStyle>
            <a:lvl1pPr>
              <a:lnSpc>
                <a:spcPts val="3400"/>
              </a:lnSpc>
              <a:defRPr sz="3200">
                <a:solidFill>
                  <a:schemeClr val="bg1"/>
                </a:solidFill>
                <a:latin typeface="Inter" panose="02000503000000020004" pitchFamily="50" charset="0"/>
                <a:ea typeface="Inter" panose="02000503000000020004" pitchFamily="50" charset="0"/>
                <a:cs typeface="Inter" panose="02000503000000020004" pitchFamily="50" charset="0"/>
              </a:defRPr>
            </a:lvl1pPr>
            <a:lvl2pPr>
              <a:defRPr sz="3200">
                <a:solidFill>
                  <a:schemeClr val="bg1"/>
                </a:solidFill>
                <a:latin typeface="Inter" panose="02000503000000020004" pitchFamily="50" charset="0"/>
                <a:ea typeface="Inter" panose="02000503000000020004" pitchFamily="50" charset="0"/>
                <a:cs typeface="Inter" panose="02000503000000020004" pitchFamily="50" charset="0"/>
              </a:defRPr>
            </a:lvl2pPr>
            <a:lvl3pPr>
              <a:defRPr sz="3200">
                <a:solidFill>
                  <a:schemeClr val="bg1"/>
                </a:solidFill>
                <a:latin typeface="Inter" panose="02000503000000020004" pitchFamily="50" charset="0"/>
                <a:ea typeface="Inter" panose="02000503000000020004" pitchFamily="50" charset="0"/>
                <a:cs typeface="Inter" panose="02000503000000020004" pitchFamily="50" charset="0"/>
              </a:defRPr>
            </a:lvl3pPr>
            <a:lvl4pPr>
              <a:defRPr sz="3200">
                <a:solidFill>
                  <a:schemeClr val="bg1"/>
                </a:solidFill>
                <a:latin typeface="Inter" panose="02000503000000020004" pitchFamily="50" charset="0"/>
                <a:ea typeface="Inter" panose="02000503000000020004" pitchFamily="50" charset="0"/>
                <a:cs typeface="Inter" panose="02000503000000020004" pitchFamily="50" charset="0"/>
              </a:defRPr>
            </a:lvl4pPr>
            <a:lvl5pPr>
              <a:defRPr sz="3200">
                <a:solidFill>
                  <a:schemeClr val="bg1"/>
                </a:solidFill>
                <a:latin typeface="Inter" panose="02000503000000020004" pitchFamily="50" charset="0"/>
                <a:ea typeface="Inter" panose="02000503000000020004" pitchFamily="50" charset="0"/>
                <a:cs typeface="Inter" panose="02000503000000020004" pitchFamily="50" charset="0"/>
              </a:defRPr>
            </a:lvl5pPr>
          </a:lstStyle>
          <a:p>
            <a:pPr lvl="0"/>
            <a:r>
              <a:rPr lang="en-US" dirty="0"/>
              <a:t>Page Title</a:t>
            </a:r>
            <a:br>
              <a:rPr lang="en-NZ" dirty="0"/>
            </a:br>
            <a:r>
              <a:rPr lang="en-NZ" dirty="0"/>
              <a:t>Lorem ipsum</a:t>
            </a:r>
            <a:br>
              <a:rPr lang="en-US" dirty="0"/>
            </a:br>
            <a:r>
              <a:rPr lang="en-US" dirty="0"/>
              <a:t>factum et</a:t>
            </a:r>
            <a:endParaRPr lang="en-NZ" dirty="0"/>
          </a:p>
        </p:txBody>
      </p:sp>
      <p:sp>
        <p:nvSpPr>
          <p:cNvPr id="17" name="1">
            <a:extLst>
              <a:ext uri="{FF2B5EF4-FFF2-40B4-BE49-F238E27FC236}">
                <a16:creationId xmlns:a16="http://schemas.microsoft.com/office/drawing/2014/main" id="{5D71B1E0-60CD-DDCD-4EC2-A8BDDCD63459}"/>
              </a:ext>
            </a:extLst>
          </p:cNvPr>
          <p:cNvSpPr txBox="1">
            <a:spLocks noGrp="1"/>
          </p:cNvSpPr>
          <p:nvPr>
            <p:ph type="body" sz="quarter" idx="33" hasCustomPrompt="1"/>
          </p:nvPr>
        </p:nvSpPr>
        <p:spPr>
          <a:xfrm>
            <a:off x="5869331" y="8206268"/>
            <a:ext cx="1598671" cy="1136721"/>
          </a:xfrm>
          <a:prstGeom prst="rect">
            <a:avLst/>
          </a:prstGeom>
        </p:spPr>
        <p:txBody>
          <a:bodyPr wrap="square">
            <a:spAutoFit/>
          </a:bodyPr>
          <a:lstStyle>
            <a:lvl1pPr marL="0" indent="0" algn="ctr">
              <a:lnSpc>
                <a:spcPct val="80000"/>
              </a:lnSpc>
              <a:spcBef>
                <a:spcPts val="0"/>
              </a:spcBef>
              <a:buSzTx/>
              <a:buNone/>
              <a:defRPr sz="8400" b="1">
                <a:solidFill>
                  <a:srgbClr val="FFFFFF"/>
                </a:solidFill>
                <a:latin typeface="+mj-lt"/>
                <a:ea typeface="Inter" panose="02000503000000020004" pitchFamily="50" charset="0"/>
                <a:cs typeface="Inter" panose="02000503000000020004" pitchFamily="50" charset="0"/>
                <a:sym typeface="PolySans Bulky"/>
              </a:defRPr>
            </a:lvl1pPr>
          </a:lstStyle>
          <a:p>
            <a:r>
              <a:rPr lang="en-NZ" dirty="0"/>
              <a:t>2</a:t>
            </a:r>
            <a:endParaRPr dirty="0"/>
          </a:p>
        </p:txBody>
      </p:sp>
      <p:sp>
        <p:nvSpPr>
          <p:cNvPr id="18" name="1">
            <a:extLst>
              <a:ext uri="{FF2B5EF4-FFF2-40B4-BE49-F238E27FC236}">
                <a16:creationId xmlns:a16="http://schemas.microsoft.com/office/drawing/2014/main" id="{C939071D-776A-A28E-A85E-7F17FBA78DC7}"/>
              </a:ext>
            </a:extLst>
          </p:cNvPr>
          <p:cNvSpPr txBox="1">
            <a:spLocks noGrp="1"/>
          </p:cNvSpPr>
          <p:nvPr>
            <p:ph type="body" sz="quarter" idx="34" hasCustomPrompt="1"/>
          </p:nvPr>
        </p:nvSpPr>
        <p:spPr>
          <a:xfrm>
            <a:off x="10725091" y="8208175"/>
            <a:ext cx="1598671" cy="1136721"/>
          </a:xfrm>
          <a:prstGeom prst="rect">
            <a:avLst/>
          </a:prstGeom>
        </p:spPr>
        <p:txBody>
          <a:bodyPr wrap="square">
            <a:spAutoFit/>
          </a:bodyPr>
          <a:lstStyle>
            <a:lvl1pPr marL="0" indent="0" algn="ctr">
              <a:lnSpc>
                <a:spcPct val="80000"/>
              </a:lnSpc>
              <a:spcBef>
                <a:spcPts val="0"/>
              </a:spcBef>
              <a:buSzTx/>
              <a:buNone/>
              <a:defRPr sz="8400" b="1">
                <a:solidFill>
                  <a:srgbClr val="FFFFFF"/>
                </a:solidFill>
                <a:latin typeface="+mj-lt"/>
                <a:ea typeface="Inter" panose="02000503000000020004" pitchFamily="50" charset="0"/>
                <a:cs typeface="Inter" panose="02000503000000020004" pitchFamily="50" charset="0"/>
                <a:sym typeface="PolySans Bulky"/>
              </a:defRPr>
            </a:lvl1pPr>
          </a:lstStyle>
          <a:p>
            <a:r>
              <a:rPr lang="en-NZ" dirty="0"/>
              <a:t>3</a:t>
            </a:r>
            <a:endParaRPr dirty="0"/>
          </a:p>
        </p:txBody>
      </p:sp>
      <p:sp>
        <p:nvSpPr>
          <p:cNvPr id="19" name="1">
            <a:extLst>
              <a:ext uri="{FF2B5EF4-FFF2-40B4-BE49-F238E27FC236}">
                <a16:creationId xmlns:a16="http://schemas.microsoft.com/office/drawing/2014/main" id="{A8530771-8C01-FB07-3F89-5B953A92E1D6}"/>
              </a:ext>
            </a:extLst>
          </p:cNvPr>
          <p:cNvSpPr txBox="1">
            <a:spLocks noGrp="1"/>
          </p:cNvSpPr>
          <p:nvPr>
            <p:ph type="body" sz="quarter" idx="35" hasCustomPrompt="1"/>
          </p:nvPr>
        </p:nvSpPr>
        <p:spPr>
          <a:xfrm>
            <a:off x="15579952" y="8208175"/>
            <a:ext cx="1598671" cy="1136721"/>
          </a:xfrm>
          <a:prstGeom prst="rect">
            <a:avLst/>
          </a:prstGeom>
        </p:spPr>
        <p:txBody>
          <a:bodyPr wrap="square">
            <a:spAutoFit/>
          </a:bodyPr>
          <a:lstStyle>
            <a:lvl1pPr marL="0" indent="0" algn="ctr">
              <a:lnSpc>
                <a:spcPct val="80000"/>
              </a:lnSpc>
              <a:spcBef>
                <a:spcPts val="0"/>
              </a:spcBef>
              <a:buSzTx/>
              <a:buNone/>
              <a:defRPr sz="8400" b="1">
                <a:solidFill>
                  <a:srgbClr val="FFFFFF"/>
                </a:solidFill>
                <a:latin typeface="+mj-lt"/>
                <a:ea typeface="Inter" panose="02000503000000020004" pitchFamily="50" charset="0"/>
                <a:cs typeface="Inter" panose="02000503000000020004" pitchFamily="50" charset="0"/>
                <a:sym typeface="PolySans Bulky"/>
              </a:defRPr>
            </a:lvl1pPr>
          </a:lstStyle>
          <a:p>
            <a:r>
              <a:rPr lang="en-NZ" dirty="0"/>
              <a:t>4</a:t>
            </a:r>
            <a:endParaRPr dirty="0"/>
          </a:p>
        </p:txBody>
      </p:sp>
      <p:sp>
        <p:nvSpPr>
          <p:cNvPr id="20" name="1">
            <a:extLst>
              <a:ext uri="{FF2B5EF4-FFF2-40B4-BE49-F238E27FC236}">
                <a16:creationId xmlns:a16="http://schemas.microsoft.com/office/drawing/2014/main" id="{6E8BFC7D-26E2-37E0-3E84-5191D1B1E7E3}"/>
              </a:ext>
            </a:extLst>
          </p:cNvPr>
          <p:cNvSpPr txBox="1">
            <a:spLocks noGrp="1"/>
          </p:cNvSpPr>
          <p:nvPr>
            <p:ph type="body" sz="quarter" idx="36" hasCustomPrompt="1"/>
          </p:nvPr>
        </p:nvSpPr>
        <p:spPr>
          <a:xfrm>
            <a:off x="20263791" y="8208175"/>
            <a:ext cx="1598671" cy="1136721"/>
          </a:xfrm>
          <a:prstGeom prst="rect">
            <a:avLst/>
          </a:prstGeom>
        </p:spPr>
        <p:txBody>
          <a:bodyPr wrap="square">
            <a:spAutoFit/>
          </a:bodyPr>
          <a:lstStyle>
            <a:lvl1pPr marL="0" indent="0" algn="ctr">
              <a:lnSpc>
                <a:spcPct val="80000"/>
              </a:lnSpc>
              <a:spcBef>
                <a:spcPts val="0"/>
              </a:spcBef>
              <a:buSzTx/>
              <a:buNone/>
              <a:defRPr sz="8400" b="1">
                <a:solidFill>
                  <a:srgbClr val="FFFFFF"/>
                </a:solidFill>
                <a:latin typeface="+mj-lt"/>
                <a:ea typeface="Inter" panose="02000503000000020004" pitchFamily="50" charset="0"/>
                <a:cs typeface="Inter" panose="02000503000000020004" pitchFamily="50" charset="0"/>
                <a:sym typeface="PolySans Bulky"/>
              </a:defRPr>
            </a:lvl1pPr>
          </a:lstStyle>
          <a:p>
            <a:r>
              <a:rPr lang="en-NZ" dirty="0"/>
              <a:t>5</a:t>
            </a:r>
            <a:endParaRPr dirty="0"/>
          </a:p>
        </p:txBody>
      </p:sp>
    </p:spTree>
    <p:extLst>
      <p:ext uri="{BB962C8B-B14F-4D97-AF65-F5344CB8AC3E}">
        <p14:creationId xmlns:p14="http://schemas.microsoft.com/office/powerpoint/2010/main" val="29261929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25" name="Rectangle"/>
          <p:cNvSpPr/>
          <p:nvPr/>
        </p:nvSpPr>
        <p:spPr>
          <a:xfrm>
            <a:off x="-58738" y="-18540"/>
            <a:ext cx="24501476" cy="13753080"/>
          </a:xfrm>
          <a:prstGeom prst="roundRect">
            <a:avLst>
              <a:gd name="adj" fmla="val 0"/>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6" name="Content"/>
          <p:cNvSpPr txBox="1">
            <a:spLocks noGrp="1"/>
          </p:cNvSpPr>
          <p:nvPr>
            <p:ph type="body" sz="quarter" idx="13"/>
          </p:nvPr>
        </p:nvSpPr>
        <p:spPr>
          <a:xfrm>
            <a:off x="869788" y="4813007"/>
            <a:ext cx="11453509" cy="1321387"/>
          </a:xfrm>
          <a:prstGeom prst="rect">
            <a:avLst/>
          </a:prstGeom>
        </p:spPr>
        <p:txBody>
          <a:bodyPr>
            <a:spAutoFit/>
          </a:bodyPr>
          <a:lstStyle>
            <a:lvl1pPr marL="0" indent="0">
              <a:lnSpc>
                <a:spcPct val="80000"/>
              </a:lnSpc>
              <a:spcBef>
                <a:spcPts val="0"/>
              </a:spcBef>
              <a:buSzTx/>
              <a:buNone/>
              <a:defRPr sz="10000" b="1">
                <a:solidFill>
                  <a:srgbClr val="180B0B"/>
                </a:solidFill>
                <a:latin typeface="+mj-lt"/>
                <a:ea typeface="Inter" panose="02000503000000020004" pitchFamily="50" charset="0"/>
                <a:cs typeface="Inter" panose="02000503000000020004" pitchFamily="50" charset="0"/>
                <a:sym typeface="PolySans Bulky"/>
              </a:defRPr>
            </a:lvl1pPr>
          </a:lstStyle>
          <a:p>
            <a:r>
              <a:rPr dirty="0"/>
              <a:t>Content</a:t>
            </a:r>
          </a:p>
        </p:txBody>
      </p:sp>
      <p:sp>
        <p:nvSpPr>
          <p:cNvPr id="228" name="Line"/>
          <p:cNvSpPr/>
          <p:nvPr/>
        </p:nvSpPr>
        <p:spPr>
          <a:xfrm>
            <a:off x="936375" y="7578080"/>
            <a:ext cx="22511249" cy="0"/>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31" name="Image" descr="Image"/>
          <p:cNvPicPr>
            <a:picLocks noChangeAspect="1"/>
          </p:cNvPicPr>
          <p:nvPr/>
        </p:nvPicPr>
        <p:blipFill>
          <a:blip r:embed="rId2"/>
          <a:stretch>
            <a:fillRect/>
          </a:stretch>
        </p:blipFill>
        <p:spPr>
          <a:xfrm>
            <a:off x="882961" y="920918"/>
            <a:ext cx="1180478" cy="1180764"/>
          </a:xfrm>
          <a:prstGeom prst="rect">
            <a:avLst/>
          </a:prstGeom>
          <a:ln w="12700">
            <a:miter lim="400000"/>
          </a:ln>
        </p:spPr>
      </p:pic>
      <p:sp>
        <p:nvSpPr>
          <p:cNvPr id="232" name="Slide Number"/>
          <p:cNvSpPr txBox="1">
            <a:spLocks noGrp="1"/>
          </p:cNvSpPr>
          <p:nvPr>
            <p:ph type="sldNum" sz="quarter" idx="2"/>
          </p:nvPr>
        </p:nvSpPr>
        <p:spPr>
          <a:xfrm>
            <a:off x="11926765" y="13081000"/>
            <a:ext cx="517770" cy="471924"/>
          </a:xfrm>
          <a:prstGeom prst="rect">
            <a:avLst/>
          </a:prstGeom>
        </p:spPr>
        <p:txBody>
          <a:bodyPr/>
          <a:lstStyle>
            <a:lvl1pPr>
              <a:defRPr>
                <a:latin typeface="+mj-lt"/>
              </a:defRPr>
            </a:lvl1pPr>
          </a:lstStyle>
          <a:p>
            <a:fld id="{86CB4B4D-7CA3-9044-876B-883B54F8677D}" type="slidenum">
              <a:rPr lang="en-NZ" smtClean="0"/>
              <a:pPr/>
              <a:t>‹#›</a:t>
            </a:fld>
            <a:endParaRPr lang="en-NZ" dirty="0"/>
          </a:p>
        </p:txBody>
      </p:sp>
      <p:sp>
        <p:nvSpPr>
          <p:cNvPr id="3" name="Text Placeholder 2">
            <a:extLst>
              <a:ext uri="{FF2B5EF4-FFF2-40B4-BE49-F238E27FC236}">
                <a16:creationId xmlns:a16="http://schemas.microsoft.com/office/drawing/2014/main" id="{AECAA549-BDC6-7E77-B8A2-B5E1908B3871}"/>
              </a:ext>
            </a:extLst>
          </p:cNvPr>
          <p:cNvSpPr>
            <a:spLocks noGrp="1"/>
          </p:cNvSpPr>
          <p:nvPr>
            <p:ph type="body" sz="quarter" idx="14" hasCustomPrompt="1"/>
          </p:nvPr>
        </p:nvSpPr>
        <p:spPr>
          <a:xfrm>
            <a:off x="945874" y="8257797"/>
            <a:ext cx="22510999" cy="4432852"/>
          </a:xfrm>
        </p:spPr>
        <p:txBody>
          <a:bodyPr wrap="square" numCol="3" spcCol="1800000" anchor="t" anchorCtr="0">
            <a:normAutofit/>
          </a:bodyPr>
          <a:lstStyle>
            <a:lvl1pPr marL="0" indent="0">
              <a:lnSpc>
                <a:spcPts val="3200"/>
              </a:lnSpc>
              <a:spcBef>
                <a:spcPts val="4800"/>
              </a:spcBef>
              <a:buNone/>
              <a:defRPr sz="3600">
                <a:latin typeface="Inter" panose="02000503000000020004" pitchFamily="50" charset="0"/>
                <a:ea typeface="Inter" panose="02000503000000020004" pitchFamily="50" charset="0"/>
                <a:cs typeface="Inter" panose="02000503000000020004" pitchFamily="50" charset="0"/>
              </a:defRPr>
            </a:lvl1pPr>
          </a:lstStyle>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p:txBody>
      </p:sp>
    </p:spTree>
    <p:extLst>
      <p:ext uri="{BB962C8B-B14F-4D97-AF65-F5344CB8AC3E}">
        <p14:creationId xmlns:p14="http://schemas.microsoft.com/office/powerpoint/2010/main" val="1227308968"/>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43" name="Image" descr="Image"/>
          <p:cNvPicPr>
            <a:picLocks noGrp="1" noRot="1" noChangeAspect="1" noMove="1" noResize="1" noEditPoints="1" noAdjustHandles="1" noChangeArrowheads="1" noChangeShapeType="1" noCrop="1"/>
          </p:cNvPicPr>
          <p:nvPr/>
        </p:nvPicPr>
        <p:blipFill>
          <a:blip r:embed="rId3"/>
          <a:stretch>
            <a:fillRect/>
          </a:stretch>
        </p:blipFill>
        <p:spPr>
          <a:xfrm>
            <a:off x="3690" y="-45734"/>
            <a:ext cx="24375057" cy="13807468"/>
          </a:xfrm>
          <a:prstGeom prst="rect">
            <a:avLst/>
          </a:prstGeom>
          <a:ln w="12700">
            <a:miter lim="400000"/>
          </a:ln>
        </p:spPr>
      </p:pic>
      <p:sp>
        <p:nvSpPr>
          <p:cNvPr id="240" name="Content"/>
          <p:cNvSpPr txBox="1">
            <a:spLocks noGrp="1"/>
          </p:cNvSpPr>
          <p:nvPr>
            <p:ph type="body" sz="quarter" idx="13"/>
          </p:nvPr>
        </p:nvSpPr>
        <p:spPr>
          <a:xfrm>
            <a:off x="1707516" y="1790407"/>
            <a:ext cx="11453508" cy="1321387"/>
          </a:xfrm>
          <a:prstGeom prst="rect">
            <a:avLst/>
          </a:prstGeom>
        </p:spPr>
        <p:txBody>
          <a:bodyPr>
            <a:spAutoFit/>
          </a:bodyPr>
          <a:lstStyle>
            <a:lvl1pPr marL="0" indent="0">
              <a:lnSpc>
                <a:spcPct val="80000"/>
              </a:lnSpc>
              <a:spcBef>
                <a:spcPts val="0"/>
              </a:spcBef>
              <a:buSzTx/>
              <a:buNone/>
              <a:defRPr sz="9900" b="1">
                <a:solidFill>
                  <a:srgbClr val="EFE8D9"/>
                </a:solidFill>
                <a:latin typeface="+mj-lt"/>
                <a:ea typeface="Inter" panose="02000503000000020004" pitchFamily="50" charset="0"/>
                <a:cs typeface="Inter" panose="02000503000000020004" pitchFamily="50" charset="0"/>
                <a:sym typeface="PolySans Bulky"/>
              </a:defRPr>
            </a:lvl1pPr>
          </a:lstStyle>
          <a:p>
            <a:r>
              <a:rPr dirty="0"/>
              <a:t>Content</a:t>
            </a:r>
          </a:p>
        </p:txBody>
      </p:sp>
      <p:sp>
        <p:nvSpPr>
          <p:cNvPr id="244" name="Slide Number"/>
          <p:cNvSpPr txBox="1">
            <a:spLocks noGrp="1"/>
          </p:cNvSpPr>
          <p:nvPr>
            <p:ph type="sldNum" sz="quarter" idx="2"/>
          </p:nvPr>
        </p:nvSpPr>
        <p:spPr>
          <a:xfrm>
            <a:off x="23240127" y="12762964"/>
            <a:ext cx="344646" cy="318036"/>
          </a:xfrm>
          <a:prstGeom prst="rect">
            <a:avLst/>
          </a:prstGeom>
        </p:spPr>
        <p:txBody>
          <a:bodyPr/>
          <a:lstStyle>
            <a:lvl1pPr>
              <a:defRPr sz="1400">
                <a:solidFill>
                  <a:schemeClr val="bg1"/>
                </a:solidFill>
                <a:latin typeface="+mj-lt"/>
              </a:defRPr>
            </a:lvl1pPr>
          </a:lstStyle>
          <a:p>
            <a:fld id="{86CB4B4D-7CA3-9044-876B-883B54F8677D}" type="slidenum">
              <a:rPr lang="en-NZ" smtClean="0"/>
              <a:pPr/>
              <a:t>‹#›</a:t>
            </a:fld>
            <a:endParaRPr lang="en-NZ" dirty="0"/>
          </a:p>
        </p:txBody>
      </p:sp>
      <p:sp>
        <p:nvSpPr>
          <p:cNvPr id="2" name="Text Placeholder 2">
            <a:extLst>
              <a:ext uri="{FF2B5EF4-FFF2-40B4-BE49-F238E27FC236}">
                <a16:creationId xmlns:a16="http://schemas.microsoft.com/office/drawing/2014/main" id="{B44F8E0B-A613-3450-7D8B-7F5DF930650B}"/>
              </a:ext>
            </a:extLst>
          </p:cNvPr>
          <p:cNvSpPr>
            <a:spLocks noGrp="1"/>
          </p:cNvSpPr>
          <p:nvPr>
            <p:ph type="body" sz="quarter" idx="14" hasCustomPrompt="1"/>
          </p:nvPr>
        </p:nvSpPr>
        <p:spPr>
          <a:xfrm>
            <a:off x="4188048" y="4135205"/>
            <a:ext cx="16007903" cy="8483435"/>
          </a:xfrm>
        </p:spPr>
        <p:txBody>
          <a:bodyPr wrap="square" numCol="2" spcCol="1800000" anchor="t" anchorCtr="0">
            <a:normAutofit/>
          </a:bodyPr>
          <a:lstStyle>
            <a:lvl1pPr marL="0" indent="0">
              <a:spcBef>
                <a:spcPts val="4800"/>
              </a:spcBef>
              <a:buNone/>
              <a:defRPr sz="3600">
                <a:solidFill>
                  <a:schemeClr val="bg1"/>
                </a:solidFill>
                <a:latin typeface="Inter" panose="02000503000000020004" pitchFamily="50" charset="0"/>
                <a:ea typeface="Inter" panose="02000503000000020004" pitchFamily="50" charset="0"/>
                <a:cs typeface="Inter" panose="02000503000000020004" pitchFamily="50" charset="0"/>
              </a:defRPr>
            </a:lvl1pPr>
          </a:lstStyle>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a:t>
            </a:r>
            <a:r>
              <a:rPr lang="en-US" dirty="0" err="1"/>
              <a:t>ipsumLorem</a:t>
            </a:r>
            <a:r>
              <a:rPr lang="en-US" dirty="0"/>
              <a:t>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r>
              <a:rPr lang="en-US" dirty="0"/>
              <a:t>Lorem ipsum</a:t>
            </a: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endParaRPr lang="en-US"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endParaRPr lang="en-NZ" dirty="0"/>
          </a:p>
          <a:p>
            <a:pPr marL="914400" marR="0" lvl="0" indent="-914400" algn="l" defTabSz="825500" rtl="0" eaLnBrk="1" fontAlgn="auto" latinLnBrk="0" hangingPunct="1">
              <a:lnSpc>
                <a:spcPct val="100000"/>
              </a:lnSpc>
              <a:spcBef>
                <a:spcPts val="5900"/>
              </a:spcBef>
              <a:spcAft>
                <a:spcPts val="0"/>
              </a:spcAft>
              <a:buClrTx/>
              <a:buSzPct val="125000"/>
              <a:buFontTx/>
              <a:buAutoNum type="arabicPeriod"/>
              <a:tabLst/>
              <a:defRPr/>
            </a:pPr>
            <a:endParaRPr lang="en-NZ" dirty="0"/>
          </a:p>
        </p:txBody>
      </p:sp>
    </p:spTree>
    <p:extLst>
      <p:ext uri="{BB962C8B-B14F-4D97-AF65-F5344CB8AC3E}">
        <p14:creationId xmlns:p14="http://schemas.microsoft.com/office/powerpoint/2010/main" val="152420947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Section Cover A">
    <p:spTree>
      <p:nvGrpSpPr>
        <p:cNvPr id="1" name=""/>
        <p:cNvGrpSpPr/>
        <p:nvPr/>
      </p:nvGrpSpPr>
      <p:grpSpPr>
        <a:xfrm>
          <a:off x="0" y="0"/>
          <a:ext cx="0" cy="0"/>
          <a:chOff x="0" y="0"/>
          <a:chExt cx="0" cy="0"/>
        </a:xfrm>
      </p:grpSpPr>
      <p:sp>
        <p:nvSpPr>
          <p:cNvPr id="9" name="Round Single Corner of Rectangle 8">
            <a:extLst>
              <a:ext uri="{FF2B5EF4-FFF2-40B4-BE49-F238E27FC236}">
                <a16:creationId xmlns:a16="http://schemas.microsoft.com/office/drawing/2014/main" id="{9D101424-E189-1A4B-BB52-6F309BC596B6}"/>
              </a:ext>
            </a:extLst>
          </p:cNvPr>
          <p:cNvSpPr/>
          <p:nvPr userDrawn="1"/>
        </p:nvSpPr>
        <p:spPr>
          <a:xfrm rot="5400000">
            <a:off x="5784028" y="-5784029"/>
            <a:ext cx="12815943" cy="24384000"/>
          </a:xfrm>
          <a:prstGeom prst="round1Rect">
            <a:avLst>
              <a:gd name="adj" fmla="val 8884"/>
            </a:avLst>
          </a:prstGeom>
          <a:solidFill>
            <a:srgbClr val="CB00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52" name="Section…"/>
          <p:cNvSpPr txBox="1">
            <a:spLocks noGrp="1"/>
          </p:cNvSpPr>
          <p:nvPr>
            <p:ph type="body" sz="quarter" idx="13"/>
          </p:nvPr>
        </p:nvSpPr>
        <p:spPr>
          <a:xfrm>
            <a:off x="864299" y="1428174"/>
            <a:ext cx="13379939" cy="3795911"/>
          </a:xfrm>
          <a:prstGeom prst="rect">
            <a:avLst/>
          </a:prstGeom>
        </p:spPr>
        <p:txBody>
          <a:bodyPr>
            <a:spAutoFit/>
          </a:bodyPr>
          <a:lstStyle>
            <a:lvl1pPr>
              <a:defRPr b="1">
                <a:ea typeface="Inter" panose="02000503000000020004" pitchFamily="50" charset="0"/>
                <a:cs typeface="Inter" panose="02000503000000020004" pitchFamily="50" charset="0"/>
              </a:defRPr>
            </a:lvl1pPr>
          </a:lstStyle>
          <a:p>
            <a:pPr marL="0" indent="0">
              <a:lnSpc>
                <a:spcPct val="80000"/>
              </a:lnSpc>
              <a:spcBef>
                <a:spcPts val="0"/>
              </a:spcBef>
              <a:buSzTx/>
              <a:buNone/>
              <a:defRPr sz="15000">
                <a:solidFill>
                  <a:srgbClr val="EFE8D9"/>
                </a:solidFill>
                <a:latin typeface="+mj-lt"/>
                <a:ea typeface="+mj-ea"/>
                <a:cs typeface="+mj-cs"/>
                <a:sym typeface="PolySans Bulky"/>
              </a:defRPr>
            </a:pPr>
            <a:r>
              <a:rPr dirty="0"/>
              <a:t>Section </a:t>
            </a:r>
          </a:p>
          <a:p>
            <a:pPr marL="0" indent="0">
              <a:lnSpc>
                <a:spcPct val="80000"/>
              </a:lnSpc>
              <a:spcBef>
                <a:spcPts val="0"/>
              </a:spcBef>
              <a:buSzTx/>
              <a:buNone/>
              <a:defRPr sz="15000">
                <a:solidFill>
                  <a:srgbClr val="EFE8D9"/>
                </a:solidFill>
                <a:latin typeface="+mj-lt"/>
                <a:ea typeface="+mj-ea"/>
                <a:cs typeface="+mj-cs"/>
                <a:sym typeface="PolySans Bulky"/>
              </a:defRPr>
            </a:pPr>
            <a:r>
              <a:rPr dirty="0"/>
              <a:t>Title</a:t>
            </a:r>
          </a:p>
        </p:txBody>
      </p:sp>
      <p:sp>
        <p:nvSpPr>
          <p:cNvPr id="253" name="Lorem ipsum dolor sit amet, consectetur adipiscing elit, sed do eiusmod tempor incididunt ut labore et dolore magna aliqua"/>
          <p:cNvSpPr txBox="1">
            <a:spLocks noGrp="1"/>
          </p:cNvSpPr>
          <p:nvPr>
            <p:ph type="body" sz="quarter" idx="14"/>
          </p:nvPr>
        </p:nvSpPr>
        <p:spPr>
          <a:xfrm>
            <a:off x="858266" y="8610600"/>
            <a:ext cx="6642550" cy="1930401"/>
          </a:xfrm>
          <a:prstGeom prst="rect">
            <a:avLst/>
          </a:prstGeom>
        </p:spPr>
        <p:txBody>
          <a:bodyPr>
            <a:spAutoFit/>
          </a:bodyPr>
          <a:lstStyle>
            <a:lvl1pPr marL="0" indent="0">
              <a:spcBef>
                <a:spcPts val="0"/>
              </a:spcBef>
              <a:buSzTx/>
              <a:buNone/>
              <a:defRPr sz="3000">
                <a:solidFill>
                  <a:srgbClr val="EFE8D9"/>
                </a:solidFill>
                <a:latin typeface="+mj-lt"/>
                <a:ea typeface="PolySans Median"/>
                <a:cs typeface="PolySans Median"/>
                <a:sym typeface="PolySans Median"/>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endParaRPr dirty="0"/>
          </a:p>
        </p:txBody>
      </p:sp>
      <p:pic>
        <p:nvPicPr>
          <p:cNvPr id="254" name="Image" descr="Image"/>
          <p:cNvPicPr>
            <a:picLocks noChangeAspect="1"/>
          </p:cNvPicPr>
          <p:nvPr/>
        </p:nvPicPr>
        <p:blipFill>
          <a:blip r:embed="rId2"/>
          <a:stretch>
            <a:fillRect/>
          </a:stretch>
        </p:blipFill>
        <p:spPr>
          <a:xfrm>
            <a:off x="22259139" y="948539"/>
            <a:ext cx="1201722" cy="1201722"/>
          </a:xfrm>
          <a:prstGeom prst="rect">
            <a:avLst/>
          </a:prstGeom>
          <a:ln w="12700">
            <a:miter lim="400000"/>
          </a:ln>
        </p:spPr>
      </p:pic>
      <p:sp>
        <p:nvSpPr>
          <p:cNvPr id="256" name="Slide Number"/>
          <p:cNvSpPr txBox="1">
            <a:spLocks noGrp="1"/>
          </p:cNvSpPr>
          <p:nvPr>
            <p:ph type="sldNum" sz="quarter" idx="2"/>
          </p:nvPr>
        </p:nvSpPr>
        <p:spPr>
          <a:xfrm>
            <a:off x="12013327" y="13081000"/>
            <a:ext cx="344645" cy="318036"/>
          </a:xfrm>
          <a:prstGeom prst="rect">
            <a:avLst/>
          </a:prstGeom>
        </p:spPr>
        <p:txBody>
          <a:bodyPr/>
          <a:lstStyle>
            <a:lvl1pPr>
              <a:defRPr sz="1400">
                <a:latin typeface="+mj-lt"/>
              </a:defRPr>
            </a:lvl1pPr>
          </a:lstStyle>
          <a:p>
            <a:fld id="{86CB4B4D-7CA3-9044-876B-883B54F8677D}" type="slidenum">
              <a:rPr lang="en-NZ" smtClean="0"/>
              <a:pPr/>
              <a:t>‹#›</a:t>
            </a:fld>
            <a:endParaRPr lang="en-NZ" dirty="0"/>
          </a:p>
        </p:txBody>
      </p:sp>
    </p:spTree>
    <p:extLst>
      <p:ext uri="{BB962C8B-B14F-4D97-AF65-F5344CB8AC3E}">
        <p14:creationId xmlns:p14="http://schemas.microsoft.com/office/powerpoint/2010/main" val="210335755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Hold Screen - Red Background">
    <p:spTree>
      <p:nvGrpSpPr>
        <p:cNvPr id="1" name=""/>
        <p:cNvGrpSpPr/>
        <p:nvPr/>
      </p:nvGrpSpPr>
      <p:grpSpPr>
        <a:xfrm>
          <a:off x="0" y="0"/>
          <a:ext cx="0" cy="0"/>
          <a:chOff x="0" y="0"/>
          <a:chExt cx="0" cy="0"/>
        </a:xfrm>
      </p:grpSpPr>
      <p:pic>
        <p:nvPicPr>
          <p:cNvPr id="40"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1" name="Image" descr="Image"/>
          <p:cNvPicPr>
            <a:picLocks noChangeAspect="1"/>
          </p:cNvPicPr>
          <p:nvPr/>
        </p:nvPicPr>
        <p:blipFill>
          <a:blip r:embed="rId3"/>
          <a:stretch>
            <a:fillRect/>
          </a:stretch>
        </p:blipFill>
        <p:spPr>
          <a:xfrm>
            <a:off x="8531002" y="5603576"/>
            <a:ext cx="7321995" cy="2508848"/>
          </a:xfrm>
          <a:prstGeom prst="rect">
            <a:avLst/>
          </a:prstGeom>
          <a:ln w="12700">
            <a:miter lim="400000"/>
          </a:ln>
        </p:spPr>
      </p:pic>
      <p:sp>
        <p:nvSpPr>
          <p:cNvPr id="42" name="Slide Number"/>
          <p:cNvSpPr txBox="1">
            <a:spLocks noGrp="1"/>
          </p:cNvSpPr>
          <p:nvPr>
            <p:ph type="sldNum" sz="quarter" idx="2"/>
          </p:nvPr>
        </p:nvSpPr>
        <p:spPr>
          <a:xfrm>
            <a:off x="11968443" y="13081000"/>
            <a:ext cx="434413" cy="471924"/>
          </a:xfrm>
          <a:prstGeom prst="rect">
            <a:avLst/>
          </a:prstGeom>
        </p:spPr>
        <p:txBody>
          <a:bodyPr/>
          <a:lstStyle>
            <a:lvl1pPr>
              <a:defRPr>
                <a:solidFill>
                  <a:srgbClr val="EFE8D9"/>
                </a:solidFill>
              </a:defRPr>
            </a:lvl1pPr>
          </a:lstStyle>
          <a:p>
            <a:fld id="{86CB4B4D-7CA3-9044-876B-883B54F8677D}" type="slidenum">
              <a:rPr lang="en-NZ" smtClean="0"/>
              <a:pPr/>
              <a:t>‹#›</a:t>
            </a:fld>
            <a:endParaRPr lang="en-NZ" dirty="0">
              <a:solidFill>
                <a:srgbClr val="EFE8D9"/>
              </a:solidFill>
            </a:endParaRPr>
          </a:p>
        </p:txBody>
      </p:sp>
    </p:spTree>
    <p:extLst>
      <p:ext uri="{BB962C8B-B14F-4D97-AF65-F5344CB8AC3E}">
        <p14:creationId xmlns:p14="http://schemas.microsoft.com/office/powerpoint/2010/main" val="64255885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Section Cover B">
    <p:spTree>
      <p:nvGrpSpPr>
        <p:cNvPr id="1" name=""/>
        <p:cNvGrpSpPr/>
        <p:nvPr/>
      </p:nvGrpSpPr>
      <p:grpSpPr>
        <a:xfrm>
          <a:off x="0" y="0"/>
          <a:ext cx="0" cy="0"/>
          <a:chOff x="0" y="0"/>
          <a:chExt cx="0" cy="0"/>
        </a:xfrm>
      </p:grpSpPr>
      <p:sp>
        <p:nvSpPr>
          <p:cNvPr id="2" name="Round Single Corner of Rectangle 1">
            <a:extLst>
              <a:ext uri="{FF2B5EF4-FFF2-40B4-BE49-F238E27FC236}">
                <a16:creationId xmlns:a16="http://schemas.microsoft.com/office/drawing/2014/main" id="{5BC776FC-8A71-9043-8D45-205AC6948CD4}"/>
              </a:ext>
            </a:extLst>
          </p:cNvPr>
          <p:cNvSpPr/>
          <p:nvPr userDrawn="1"/>
        </p:nvSpPr>
        <p:spPr>
          <a:xfrm rot="5400000">
            <a:off x="5784028" y="-5784029"/>
            <a:ext cx="12815943" cy="24384000"/>
          </a:xfrm>
          <a:prstGeom prst="round1Rect">
            <a:avLst>
              <a:gd name="adj" fmla="val 8884"/>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4" name="Section…"/>
          <p:cNvSpPr txBox="1">
            <a:spLocks noGrp="1"/>
          </p:cNvSpPr>
          <p:nvPr>
            <p:ph type="body" sz="quarter" idx="13"/>
          </p:nvPr>
        </p:nvSpPr>
        <p:spPr>
          <a:xfrm>
            <a:off x="864299" y="1428174"/>
            <a:ext cx="13379939" cy="3795911"/>
          </a:xfrm>
          <a:prstGeom prst="rect">
            <a:avLst/>
          </a:prstGeom>
        </p:spPr>
        <p:txBody>
          <a:bodyPr>
            <a:spAutoFit/>
          </a:bodyPr>
          <a:lstStyle>
            <a:lvl1pPr>
              <a:defRPr b="1">
                <a:ea typeface="Inter" panose="02000503000000020004" pitchFamily="50" charset="0"/>
                <a:cs typeface="Inter" panose="02000503000000020004" pitchFamily="50" charset="0"/>
              </a:defRPr>
            </a:lvl1pPr>
          </a:lstStyle>
          <a:p>
            <a:pPr marL="0" indent="0">
              <a:lnSpc>
                <a:spcPct val="80000"/>
              </a:lnSpc>
              <a:spcBef>
                <a:spcPts val="0"/>
              </a:spcBef>
              <a:buSzTx/>
              <a:buNone/>
              <a:defRPr sz="15000">
                <a:solidFill>
                  <a:srgbClr val="EFE8D9"/>
                </a:solidFill>
                <a:latin typeface="+mj-lt"/>
                <a:ea typeface="+mj-ea"/>
                <a:cs typeface="+mj-cs"/>
                <a:sym typeface="PolySans Bulky"/>
              </a:defRPr>
            </a:pPr>
            <a:r>
              <a:rPr dirty="0"/>
              <a:t>Section </a:t>
            </a:r>
          </a:p>
          <a:p>
            <a:pPr marL="0" indent="0">
              <a:lnSpc>
                <a:spcPct val="80000"/>
              </a:lnSpc>
              <a:spcBef>
                <a:spcPts val="0"/>
              </a:spcBef>
              <a:buSzTx/>
              <a:buNone/>
              <a:defRPr sz="15000">
                <a:solidFill>
                  <a:srgbClr val="EFE8D9"/>
                </a:solidFill>
                <a:latin typeface="+mj-lt"/>
                <a:ea typeface="+mj-ea"/>
                <a:cs typeface="+mj-cs"/>
                <a:sym typeface="PolySans Bulky"/>
              </a:defRPr>
            </a:pPr>
            <a:r>
              <a:rPr dirty="0"/>
              <a:t>Title</a:t>
            </a:r>
          </a:p>
        </p:txBody>
      </p:sp>
      <p:sp>
        <p:nvSpPr>
          <p:cNvPr id="265" name="Lorem ipsum dolor sit amet, consectetur adipiscing elit, sed do eiusmod tempor incididunt ut labore et dolore magna aliqua"/>
          <p:cNvSpPr txBox="1">
            <a:spLocks noGrp="1"/>
          </p:cNvSpPr>
          <p:nvPr>
            <p:ph type="body" sz="quarter" idx="14"/>
          </p:nvPr>
        </p:nvSpPr>
        <p:spPr>
          <a:xfrm>
            <a:off x="858266" y="8610600"/>
            <a:ext cx="6642550" cy="1930401"/>
          </a:xfrm>
          <a:prstGeom prst="rect">
            <a:avLst/>
          </a:prstGeom>
        </p:spPr>
        <p:txBody>
          <a:bodyPr>
            <a:spAutoFit/>
          </a:bodyPr>
          <a:lstStyle>
            <a:lvl1pPr marL="0" indent="0">
              <a:spcBef>
                <a:spcPts val="0"/>
              </a:spcBef>
              <a:buSzTx/>
              <a:buNone/>
              <a:defRPr sz="3000">
                <a:solidFill>
                  <a:srgbClr val="EFE8D9"/>
                </a:solidFill>
                <a:latin typeface="+mj-lt"/>
                <a:ea typeface="PolySans Median"/>
                <a:cs typeface="PolySans Median"/>
                <a:sym typeface="PolySans Median"/>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endParaRPr dirty="0"/>
          </a:p>
        </p:txBody>
      </p:sp>
      <p:pic>
        <p:nvPicPr>
          <p:cNvPr id="266" name="Image" descr="Image"/>
          <p:cNvPicPr>
            <a:picLocks noChangeAspect="1"/>
          </p:cNvPicPr>
          <p:nvPr/>
        </p:nvPicPr>
        <p:blipFill>
          <a:blip r:embed="rId2"/>
          <a:stretch>
            <a:fillRect/>
          </a:stretch>
        </p:blipFill>
        <p:spPr>
          <a:xfrm>
            <a:off x="22259139" y="948539"/>
            <a:ext cx="1201722" cy="1201722"/>
          </a:xfrm>
          <a:prstGeom prst="rect">
            <a:avLst/>
          </a:prstGeom>
          <a:ln w="12700">
            <a:miter lim="400000"/>
          </a:ln>
        </p:spPr>
      </p:pic>
      <p:sp>
        <p:nvSpPr>
          <p:cNvPr id="268" name="Slide Number"/>
          <p:cNvSpPr txBox="1">
            <a:spLocks noGrp="1"/>
          </p:cNvSpPr>
          <p:nvPr>
            <p:ph type="sldNum" sz="quarter" idx="2"/>
          </p:nvPr>
        </p:nvSpPr>
        <p:spPr>
          <a:xfrm>
            <a:off x="12013327" y="13081000"/>
            <a:ext cx="344645" cy="318036"/>
          </a:xfrm>
          <a:prstGeom prst="rect">
            <a:avLst/>
          </a:prstGeom>
        </p:spPr>
        <p:txBody>
          <a:bodyPr/>
          <a:lstStyle>
            <a:lvl1pPr>
              <a:defRPr sz="1400">
                <a:latin typeface="+mj-lt"/>
              </a:defRPr>
            </a:lvl1pPr>
          </a:lstStyle>
          <a:p>
            <a:fld id="{86CB4B4D-7CA3-9044-876B-883B54F8677D}" type="slidenum">
              <a:rPr lang="en-NZ" smtClean="0"/>
              <a:pPr/>
              <a:t>‹#›</a:t>
            </a:fld>
            <a:endParaRPr lang="en-NZ" dirty="0"/>
          </a:p>
        </p:txBody>
      </p:sp>
    </p:spTree>
    <p:extLst>
      <p:ext uri="{BB962C8B-B14F-4D97-AF65-F5344CB8AC3E}">
        <p14:creationId xmlns:p14="http://schemas.microsoft.com/office/powerpoint/2010/main" val="8109337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Section Cover C">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FF0DEDC6-C4A8-144E-AD83-853743083F05}"/>
              </a:ext>
            </a:extLst>
          </p:cNvPr>
          <p:cNvSpPr/>
          <p:nvPr userDrawn="1"/>
        </p:nvSpPr>
        <p:spPr>
          <a:xfrm rot="5400000">
            <a:off x="5784028" y="-5784029"/>
            <a:ext cx="12815943" cy="24384000"/>
          </a:xfrm>
          <a:prstGeom prst="round1Rect">
            <a:avLst>
              <a:gd name="adj" fmla="val 8884"/>
            </a:avLst>
          </a:prstGeom>
          <a:solidFill>
            <a:srgbClr val="EFE8D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6" name="Section…"/>
          <p:cNvSpPr txBox="1">
            <a:spLocks noGrp="1"/>
          </p:cNvSpPr>
          <p:nvPr>
            <p:ph type="body" sz="quarter" idx="13"/>
          </p:nvPr>
        </p:nvSpPr>
        <p:spPr>
          <a:xfrm>
            <a:off x="864299" y="1428174"/>
            <a:ext cx="13379939" cy="3795911"/>
          </a:xfrm>
          <a:prstGeom prst="rect">
            <a:avLst/>
          </a:prstGeom>
        </p:spPr>
        <p:txBody>
          <a:bodyPr>
            <a:spAutoFit/>
          </a:bodyPr>
          <a:lstStyle>
            <a:lvl1pPr>
              <a:defRPr b="1">
                <a:ea typeface="Inter" panose="02000503000000020004" pitchFamily="50" charset="0"/>
                <a:cs typeface="Inter" panose="02000503000000020004" pitchFamily="50" charset="0"/>
              </a:defRPr>
            </a:lvl1pPr>
          </a:lstStyle>
          <a:p>
            <a:pPr marL="0" indent="0">
              <a:lnSpc>
                <a:spcPct val="80000"/>
              </a:lnSpc>
              <a:spcBef>
                <a:spcPts val="0"/>
              </a:spcBef>
              <a:buSzTx/>
              <a:buNone/>
              <a:defRPr sz="15000">
                <a:solidFill>
                  <a:srgbClr val="CA001D"/>
                </a:solidFill>
                <a:latin typeface="+mj-lt"/>
                <a:ea typeface="+mj-ea"/>
                <a:cs typeface="+mj-cs"/>
                <a:sym typeface="PolySans Bulky"/>
              </a:defRPr>
            </a:pPr>
            <a:r>
              <a:rPr dirty="0"/>
              <a:t>Section </a:t>
            </a:r>
          </a:p>
          <a:p>
            <a:pPr marL="0" indent="0">
              <a:lnSpc>
                <a:spcPct val="80000"/>
              </a:lnSpc>
              <a:spcBef>
                <a:spcPts val="0"/>
              </a:spcBef>
              <a:buSzTx/>
              <a:buNone/>
              <a:defRPr sz="15000">
                <a:solidFill>
                  <a:srgbClr val="CA001D"/>
                </a:solidFill>
                <a:latin typeface="+mj-lt"/>
                <a:ea typeface="+mj-ea"/>
                <a:cs typeface="+mj-cs"/>
                <a:sym typeface="PolySans Bulky"/>
              </a:defRPr>
            </a:pPr>
            <a:r>
              <a:rPr dirty="0"/>
              <a:t>Title</a:t>
            </a:r>
          </a:p>
        </p:txBody>
      </p:sp>
      <p:sp>
        <p:nvSpPr>
          <p:cNvPr id="277" name="Lorem ipsum dolor sit amet, consectetur adipiscing elit, sed do eiusmod tempor incididunt ut labore et dolore magna aliqua"/>
          <p:cNvSpPr txBox="1">
            <a:spLocks noGrp="1"/>
          </p:cNvSpPr>
          <p:nvPr>
            <p:ph type="body" sz="quarter" idx="14"/>
          </p:nvPr>
        </p:nvSpPr>
        <p:spPr>
          <a:xfrm>
            <a:off x="858266" y="8610600"/>
            <a:ext cx="6642550" cy="1930401"/>
          </a:xfrm>
          <a:prstGeom prst="rect">
            <a:avLst/>
          </a:prstGeom>
        </p:spPr>
        <p:txBody>
          <a:bodyPr>
            <a:spAutoFit/>
          </a:bodyPr>
          <a:lstStyle>
            <a:lvl1pPr marL="0" indent="0">
              <a:spcBef>
                <a:spcPts val="0"/>
              </a:spcBef>
              <a:buSzTx/>
              <a:buNone/>
              <a:defRPr sz="3000">
                <a:solidFill>
                  <a:srgbClr val="CA001D"/>
                </a:solidFill>
                <a:latin typeface="+mj-lt"/>
                <a:ea typeface="PolySans Median"/>
                <a:cs typeface="PolySans Median"/>
                <a:sym typeface="PolySans Median"/>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endParaRPr dirty="0"/>
          </a:p>
        </p:txBody>
      </p:sp>
      <p:pic>
        <p:nvPicPr>
          <p:cNvPr id="278" name="Image" descr="Image"/>
          <p:cNvPicPr>
            <a:picLocks noChangeAspect="1"/>
          </p:cNvPicPr>
          <p:nvPr/>
        </p:nvPicPr>
        <p:blipFill>
          <a:blip r:embed="rId2"/>
          <a:stretch>
            <a:fillRect/>
          </a:stretch>
        </p:blipFill>
        <p:spPr>
          <a:xfrm>
            <a:off x="22259139" y="948539"/>
            <a:ext cx="1201722" cy="1201722"/>
          </a:xfrm>
          <a:prstGeom prst="rect">
            <a:avLst/>
          </a:prstGeom>
          <a:ln w="12700">
            <a:miter lim="400000"/>
          </a:ln>
        </p:spPr>
      </p:pic>
      <p:sp>
        <p:nvSpPr>
          <p:cNvPr id="280" name="Slide Number"/>
          <p:cNvSpPr txBox="1">
            <a:spLocks noGrp="1"/>
          </p:cNvSpPr>
          <p:nvPr>
            <p:ph type="sldNum" sz="quarter" idx="2"/>
          </p:nvPr>
        </p:nvSpPr>
        <p:spPr>
          <a:xfrm>
            <a:off x="12013327" y="13081000"/>
            <a:ext cx="344645" cy="318036"/>
          </a:xfrm>
          <a:prstGeom prst="rect">
            <a:avLst/>
          </a:prstGeom>
        </p:spPr>
        <p:txBody>
          <a:bodyPr/>
          <a:lstStyle>
            <a:lvl1pPr>
              <a:defRPr sz="1400">
                <a:latin typeface="+mj-lt"/>
              </a:defRPr>
            </a:lvl1pPr>
          </a:lstStyle>
          <a:p>
            <a:fld id="{86CB4B4D-7CA3-9044-876B-883B54F8677D}" type="slidenum">
              <a:rPr lang="en-NZ" smtClean="0"/>
              <a:pPr/>
              <a:t>‹#›</a:t>
            </a:fld>
            <a:endParaRPr lang="en-NZ" dirty="0"/>
          </a:p>
        </p:txBody>
      </p:sp>
    </p:spTree>
    <p:extLst>
      <p:ext uri="{BB962C8B-B14F-4D97-AF65-F5344CB8AC3E}">
        <p14:creationId xmlns:p14="http://schemas.microsoft.com/office/powerpoint/2010/main" val="1870308632"/>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87" name="Line"/>
          <p:cNvSpPr/>
          <p:nvPr/>
        </p:nvSpPr>
        <p:spPr>
          <a:xfrm>
            <a:off x="885398" y="1456266"/>
            <a:ext cx="22613204"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88"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290" name="Slide Number"/>
          <p:cNvSpPr txBox="1">
            <a:spLocks noGrp="1"/>
          </p:cNvSpPr>
          <p:nvPr>
            <p:ph type="sldNum" sz="quarter" idx="2"/>
          </p:nvPr>
        </p:nvSpPr>
        <p:spPr>
          <a:xfrm>
            <a:off x="23170108" y="12369800"/>
            <a:ext cx="331928" cy="368300"/>
          </a:xfrm>
          <a:prstGeom prst="rect">
            <a:avLst/>
          </a:prstGeom>
        </p:spPr>
        <p:txBody>
          <a:bodyPr/>
          <a:lstStyle>
            <a:lvl1pPr>
              <a:defRPr sz="1400">
                <a:latin typeface="Space Mono Bold"/>
                <a:ea typeface="Space Mono Bold"/>
                <a:cs typeface="Space Mono Bold"/>
                <a:sym typeface="Space Mono Bold"/>
              </a:defRPr>
            </a:lvl1pPr>
          </a:lstStyle>
          <a:p>
            <a:fld id="{86CB4B4D-7CA3-9044-876B-883B54F8677D}" type="slidenum">
              <a:t>‹#›</a:t>
            </a:fld>
            <a:endParaRPr/>
          </a:p>
        </p:txBody>
      </p:sp>
      <p:sp>
        <p:nvSpPr>
          <p:cNvPr id="2" name="DATE">
            <a:extLst>
              <a:ext uri="{FF2B5EF4-FFF2-40B4-BE49-F238E27FC236}">
                <a16:creationId xmlns:a16="http://schemas.microsoft.com/office/drawing/2014/main" id="{FD170454-D4B7-757E-12A6-BECBE7F34614}"/>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fld id="{30B58645-7431-4844-B8B6-F2CBE2692585}" type="datetime3">
              <a:rPr lang="en-NZ" cap="all" baseline="0" smtClean="0"/>
              <a:t>10 March 2025</a:t>
            </a:fld>
            <a:endParaRPr cap="all" baseline="0" dirty="0"/>
          </a:p>
        </p:txBody>
      </p:sp>
      <p:sp>
        <p:nvSpPr>
          <p:cNvPr id="3" name="PRESENTATION NAME">
            <a:extLst>
              <a:ext uri="{FF2B5EF4-FFF2-40B4-BE49-F238E27FC236}">
                <a16:creationId xmlns:a16="http://schemas.microsoft.com/office/drawing/2014/main" id="{D82078F8-4693-EAB5-03EE-636A790DF679}"/>
              </a:ext>
            </a:extLst>
          </p:cNvPr>
          <p:cNvSpPr txBox="1">
            <a:spLocks noGrp="1"/>
          </p:cNvSpPr>
          <p:nvPr>
            <p:ph type="body" sz="quarter" idx="16"/>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409840168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ports - 2 Columns - 2 Pictures">
    <p:spTree>
      <p:nvGrpSpPr>
        <p:cNvPr id="1" name=""/>
        <p:cNvGrpSpPr/>
        <p:nvPr/>
      </p:nvGrpSpPr>
      <p:grpSpPr>
        <a:xfrm>
          <a:off x="0" y="0"/>
          <a:ext cx="0" cy="0"/>
          <a:chOff x="0" y="0"/>
          <a:chExt cx="0" cy="0"/>
        </a:xfrm>
      </p:grpSpPr>
      <p:sp>
        <p:nvSpPr>
          <p:cNvPr id="324" name="Asset 1@300x.png"/>
          <p:cNvSpPr>
            <a:spLocks noGrp="1"/>
          </p:cNvSpPr>
          <p:nvPr>
            <p:ph type="pic" sz="quarter" idx="13"/>
          </p:nvPr>
        </p:nvSpPr>
        <p:spPr>
          <a:xfrm>
            <a:off x="14757400" y="7105173"/>
            <a:ext cx="9111259" cy="6106776"/>
          </a:xfrm>
          <a:prstGeom prst="rect">
            <a:avLst/>
          </a:prstGeom>
        </p:spPr>
        <p:txBody>
          <a:bodyPr lIns="91439" tIns="45719" rIns="91439" bIns="45719" anchor="t">
            <a:noAutofit/>
          </a:bodyPr>
          <a:lstStyle/>
          <a:p>
            <a:endParaRPr/>
          </a:p>
        </p:txBody>
      </p:sp>
      <p:sp>
        <p:nvSpPr>
          <p:cNvPr id="325" name="1000_F_646180638_fbvNMteylXqXrK0A4IrzSDj4hiQmklkT.jpg"/>
          <p:cNvSpPr>
            <a:spLocks noGrp="1"/>
          </p:cNvSpPr>
          <p:nvPr>
            <p:ph type="pic" sz="quarter" idx="14"/>
          </p:nvPr>
        </p:nvSpPr>
        <p:spPr>
          <a:xfrm>
            <a:off x="14757400" y="526573"/>
            <a:ext cx="9111259" cy="6106777"/>
          </a:xfrm>
          <a:prstGeom prst="rect">
            <a:avLst/>
          </a:prstGeom>
        </p:spPr>
        <p:txBody>
          <a:bodyPr lIns="91439" tIns="45719" rIns="91439" bIns="45719" anchor="t">
            <a:noAutofit/>
          </a:bodyPr>
          <a:lstStyle/>
          <a:p>
            <a:endParaRPr/>
          </a:p>
        </p:txBody>
      </p:sp>
      <p:sp>
        <p:nvSpPr>
          <p:cNvPr id="326" name="Slide Title"/>
          <p:cNvSpPr txBox="1">
            <a:spLocks noGrp="1"/>
          </p:cNvSpPr>
          <p:nvPr>
            <p:ph type="body" sz="quarter" idx="15"/>
          </p:nvPr>
        </p:nvSpPr>
        <p:spPr>
          <a:xfrm>
            <a:off x="864299" y="2071060"/>
            <a:ext cx="13372938" cy="1333698"/>
          </a:xfrm>
          <a:prstGeom prst="rect">
            <a:avLst/>
          </a:prstGeom>
        </p:spPr>
        <p:txBody>
          <a:bodyPr wrap="square">
            <a:spAutoFit/>
          </a:bodyPr>
          <a:lstStyle>
            <a:lvl1pPr marL="0" indent="0">
              <a:lnSpc>
                <a:spcPct val="80000"/>
              </a:lnSpc>
              <a:spcBef>
                <a:spcPts val="0"/>
              </a:spcBef>
              <a:buSzTx/>
              <a:buNone/>
              <a:defRPr sz="10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327" name="Slide Subtitle"/>
          <p:cNvSpPr txBox="1">
            <a:spLocks noGrp="1"/>
          </p:cNvSpPr>
          <p:nvPr>
            <p:ph type="body" sz="quarter" idx="16"/>
          </p:nvPr>
        </p:nvSpPr>
        <p:spPr>
          <a:xfrm>
            <a:off x="901577" y="3404758"/>
            <a:ext cx="13372938"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329" name="Slide Number"/>
          <p:cNvSpPr txBox="1">
            <a:spLocks noGrp="1"/>
          </p:cNvSpPr>
          <p:nvPr>
            <p:ph type="sldNum" sz="quarter" idx="2"/>
          </p:nvPr>
        </p:nvSpPr>
        <p:spPr>
          <a:xfrm>
            <a:off x="23177727" y="12366218"/>
            <a:ext cx="331929" cy="368301"/>
          </a:xfrm>
          <a:prstGeom prst="rect">
            <a:avLst/>
          </a:prstGeom>
        </p:spPr>
        <p:txBody>
          <a:bodyPr/>
          <a:lstStyle>
            <a:lvl1pPr>
              <a:defRPr sz="1400">
                <a:solidFill>
                  <a:srgbClr val="FFFFFF"/>
                </a:solidFill>
                <a:latin typeface="Space Mono Bold"/>
                <a:ea typeface="Space Mono Bold"/>
                <a:cs typeface="Space Mono Bold"/>
                <a:sym typeface="Space Mono Bold"/>
              </a:defRPr>
            </a:lvl1pPr>
          </a:lstStyle>
          <a:p>
            <a:fld id="{86CB4B4D-7CA3-9044-876B-883B54F8677D}" type="slidenum">
              <a:t>‹#›</a:t>
            </a:fld>
            <a:endParaRPr/>
          </a:p>
        </p:txBody>
      </p:sp>
      <p:pic>
        <p:nvPicPr>
          <p:cNvPr id="330"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31"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p:cNvSpPr txBox="1">
            <a:spLocks noGrp="1"/>
          </p:cNvSpPr>
          <p:nvPr>
            <p:ph type="body" sz="quarter" idx="18" hasCustomPrompt="1"/>
          </p:nvPr>
        </p:nvSpPr>
        <p:spPr>
          <a:xfrm>
            <a:off x="876299" y="8662271"/>
            <a:ext cx="13360938" cy="4473443"/>
          </a:xfrm>
          <a:prstGeom prst="rect">
            <a:avLst/>
          </a:prstGeom>
        </p:spPr>
        <p:txBody>
          <a:bodyPr numCol="2" spcCol="668046" anchor="t">
            <a:noAutofit/>
          </a:bodyPr>
          <a:lstStyle>
            <a:lvl1pPr marL="0" indent="0">
              <a:spcBef>
                <a:spcPts val="0"/>
              </a:spcBef>
              <a:buSzTx/>
              <a:buNone/>
              <a:defRPr sz="1800">
                <a:latin typeface="Inter Regular Regular"/>
                <a:ea typeface="Inter Regular Regular"/>
                <a:cs typeface="Inter Regular Regular"/>
                <a:sym typeface="Inter Regular Regular"/>
              </a:defRPr>
            </a:lvl1pPr>
          </a:lstStyle>
          <a:p>
            <a:r>
              <a:rPr dirty="0"/>
              <a:t>Sed </a:t>
            </a:r>
            <a:r>
              <a:rPr dirty="0" err="1"/>
              <a:t>ut</a:t>
            </a:r>
            <a:r>
              <a:rPr dirty="0"/>
              <a:t> </a:t>
            </a:r>
            <a:r>
              <a:rPr dirty="0" err="1"/>
              <a:t>perspiciatis</a:t>
            </a:r>
            <a:r>
              <a:rPr dirty="0"/>
              <a:t> </a:t>
            </a:r>
            <a:r>
              <a:rPr dirty="0" err="1"/>
              <a:t>unde</a:t>
            </a:r>
            <a:r>
              <a:rPr dirty="0"/>
              <a:t> </a:t>
            </a:r>
            <a:r>
              <a:rPr dirty="0" err="1"/>
              <a:t>omnis</a:t>
            </a:r>
            <a:r>
              <a:rPr dirty="0"/>
              <a:t> </a:t>
            </a:r>
            <a:r>
              <a:rPr dirty="0" err="1"/>
              <a:t>iste</a:t>
            </a:r>
            <a:r>
              <a:rPr dirty="0"/>
              <a:t> </a:t>
            </a:r>
            <a:r>
              <a:rPr dirty="0" err="1"/>
              <a:t>natus</a:t>
            </a:r>
            <a:r>
              <a:rPr dirty="0"/>
              <a:t> error sit </a:t>
            </a:r>
            <a:r>
              <a:rPr dirty="0" err="1"/>
              <a:t>voluptatem</a:t>
            </a:r>
            <a:r>
              <a:rPr dirty="0"/>
              <a:t> </a:t>
            </a:r>
            <a:r>
              <a:rPr dirty="0" err="1"/>
              <a:t>accusantium</a:t>
            </a:r>
            <a:r>
              <a:rPr dirty="0"/>
              <a:t> </a:t>
            </a:r>
            <a:r>
              <a:rPr dirty="0" err="1"/>
              <a:t>doloremque</a:t>
            </a:r>
            <a:r>
              <a:rPr dirty="0"/>
              <a:t> </a:t>
            </a:r>
            <a:r>
              <a:rPr dirty="0" err="1"/>
              <a:t>laudantium</a:t>
            </a:r>
            <a:r>
              <a:rPr dirty="0"/>
              <a:t>, </a:t>
            </a:r>
            <a:r>
              <a:rPr dirty="0" err="1"/>
              <a:t>totam</a:t>
            </a:r>
            <a:r>
              <a:rPr dirty="0"/>
              <a:t> rem </a:t>
            </a:r>
            <a:r>
              <a:rPr dirty="0" err="1"/>
              <a:t>aperiam</a:t>
            </a:r>
            <a:r>
              <a:rPr dirty="0"/>
              <a:t>, </a:t>
            </a:r>
            <a:r>
              <a:rPr dirty="0" err="1"/>
              <a:t>eaque</a:t>
            </a:r>
            <a:r>
              <a:rPr dirty="0"/>
              <a:t> </a:t>
            </a:r>
            <a:r>
              <a:rPr dirty="0" err="1"/>
              <a:t>ipsa</a:t>
            </a:r>
            <a:r>
              <a:rPr dirty="0"/>
              <a:t> </a:t>
            </a:r>
            <a:r>
              <a:rPr dirty="0" err="1"/>
              <a:t>quae</a:t>
            </a:r>
            <a:r>
              <a:rPr dirty="0"/>
              <a:t> ab </a:t>
            </a:r>
            <a:r>
              <a:rPr dirty="0" err="1"/>
              <a:t>illo</a:t>
            </a:r>
            <a:r>
              <a:rPr dirty="0"/>
              <a:t> </a:t>
            </a:r>
            <a:r>
              <a:rPr dirty="0" err="1"/>
              <a:t>inventore</a:t>
            </a:r>
            <a:r>
              <a:rPr dirty="0"/>
              <a:t> </a:t>
            </a:r>
            <a:r>
              <a:rPr dirty="0" err="1"/>
              <a:t>veritatis</a:t>
            </a:r>
            <a:r>
              <a:rPr dirty="0"/>
              <a:t> et quasi </a:t>
            </a:r>
            <a:r>
              <a:rPr dirty="0" err="1"/>
              <a:t>architecto</a:t>
            </a:r>
            <a:r>
              <a:rPr dirty="0"/>
              <a:t> beatae vitae dicta sunt </a:t>
            </a:r>
            <a:r>
              <a:rPr dirty="0" err="1"/>
              <a:t>explicabo</a:t>
            </a:r>
            <a:r>
              <a:rPr dirty="0"/>
              <a:t>. Nemo </a:t>
            </a:r>
            <a:r>
              <a:rPr dirty="0" err="1"/>
              <a:t>enim</a:t>
            </a:r>
            <a:r>
              <a:rPr dirty="0"/>
              <a:t> </a:t>
            </a:r>
            <a:r>
              <a:rPr dirty="0" err="1"/>
              <a:t>ipsam</a:t>
            </a:r>
            <a:r>
              <a:rPr dirty="0"/>
              <a:t> </a:t>
            </a:r>
            <a:r>
              <a:rPr dirty="0" err="1"/>
              <a:t>voluptatem</a:t>
            </a:r>
            <a:r>
              <a:rPr dirty="0"/>
              <a:t> </a:t>
            </a:r>
            <a:r>
              <a:rPr dirty="0" err="1"/>
              <a:t>quia</a:t>
            </a:r>
            <a:r>
              <a:rPr dirty="0"/>
              <a:t> </a:t>
            </a:r>
            <a:r>
              <a:rPr dirty="0" err="1"/>
              <a:t>voluptas</a:t>
            </a:r>
            <a:r>
              <a:rPr dirty="0"/>
              <a:t> sit </a:t>
            </a:r>
            <a:r>
              <a:rPr dirty="0" err="1"/>
              <a:t>aspernatur</a:t>
            </a:r>
            <a:r>
              <a:rPr dirty="0"/>
              <a:t> </a:t>
            </a:r>
            <a:r>
              <a:rPr dirty="0" err="1"/>
              <a:t>aut</a:t>
            </a:r>
            <a:r>
              <a:rPr dirty="0"/>
              <a:t> </a:t>
            </a:r>
            <a:r>
              <a:rPr dirty="0" err="1"/>
              <a:t>odit</a:t>
            </a:r>
            <a:r>
              <a:rPr dirty="0"/>
              <a:t> </a:t>
            </a:r>
            <a:r>
              <a:rPr dirty="0" err="1"/>
              <a:t>aut</a:t>
            </a:r>
            <a:r>
              <a:rPr dirty="0"/>
              <a:t> fugit, sed </a:t>
            </a:r>
            <a:r>
              <a:rPr dirty="0" err="1"/>
              <a:t>quia</a:t>
            </a:r>
            <a:r>
              <a:rPr dirty="0"/>
              <a:t> </a:t>
            </a:r>
            <a:r>
              <a:rPr dirty="0" err="1"/>
              <a:t>consequuntur</a:t>
            </a:r>
            <a:r>
              <a:rPr dirty="0"/>
              <a:t> </a:t>
            </a:r>
            <a:r>
              <a:rPr dirty="0" err="1"/>
              <a:t>magni</a:t>
            </a:r>
            <a:r>
              <a:rPr dirty="0"/>
              <a:t> </a:t>
            </a:r>
            <a:r>
              <a:rPr dirty="0" err="1"/>
              <a:t>dolores</a:t>
            </a:r>
            <a:r>
              <a:rPr dirty="0"/>
              <a:t> </a:t>
            </a:r>
            <a:r>
              <a:rPr dirty="0" err="1"/>
              <a:t>eos</a:t>
            </a:r>
            <a:r>
              <a:rPr dirty="0"/>
              <a:t> qui ratione </a:t>
            </a:r>
            <a:r>
              <a:rPr dirty="0" err="1"/>
              <a:t>voluptatem</a:t>
            </a:r>
            <a:r>
              <a:rPr dirty="0"/>
              <a:t> </a:t>
            </a:r>
            <a:r>
              <a:rPr dirty="0" err="1"/>
              <a:t>sequi</a:t>
            </a:r>
            <a:r>
              <a:rPr dirty="0"/>
              <a:t> </a:t>
            </a:r>
            <a:r>
              <a:rPr dirty="0" err="1"/>
              <a:t>nesciunt</a:t>
            </a:r>
            <a:r>
              <a:rPr dirty="0"/>
              <a:t>. </a:t>
            </a:r>
            <a:r>
              <a:rPr dirty="0" err="1"/>
              <a:t>Neque</a:t>
            </a:r>
            <a:r>
              <a:rPr dirty="0"/>
              <a:t> porro </a:t>
            </a:r>
            <a:r>
              <a:rPr dirty="0" err="1"/>
              <a:t>quisquam</a:t>
            </a:r>
            <a:r>
              <a:rPr dirty="0"/>
              <a:t> </a:t>
            </a:r>
            <a:r>
              <a:rPr dirty="0" err="1"/>
              <a:t>est</a:t>
            </a:r>
            <a:r>
              <a:rPr dirty="0"/>
              <a:t>, qui </a:t>
            </a:r>
            <a:r>
              <a:rPr dirty="0" err="1"/>
              <a:t>dolorem</a:t>
            </a:r>
            <a:r>
              <a:rPr dirty="0"/>
              <a:t> ipsum </a:t>
            </a:r>
            <a:r>
              <a:rPr dirty="0" err="1"/>
              <a:t>quia</a:t>
            </a:r>
            <a:r>
              <a:rPr dirty="0"/>
              <a:t> dolor sit </a:t>
            </a:r>
            <a:r>
              <a:rPr dirty="0" err="1"/>
              <a:t>amet</a:t>
            </a:r>
            <a:r>
              <a:rPr dirty="0"/>
              <a:t>, </a:t>
            </a:r>
            <a:r>
              <a:rPr dirty="0" err="1"/>
              <a:t>consectetur</a:t>
            </a:r>
            <a:r>
              <a:rPr dirty="0"/>
              <a:t>, </a:t>
            </a:r>
            <a:r>
              <a:rPr dirty="0" err="1"/>
              <a:t>adipisci</a:t>
            </a:r>
            <a:r>
              <a:rPr dirty="0"/>
              <a:t> </a:t>
            </a:r>
            <a:r>
              <a:rPr dirty="0" err="1"/>
              <a:t>velit</a:t>
            </a:r>
            <a:r>
              <a:rPr dirty="0"/>
              <a:t>, sed </a:t>
            </a:r>
            <a:r>
              <a:rPr dirty="0" err="1"/>
              <a:t>quia</a:t>
            </a:r>
            <a:r>
              <a:rPr dirty="0"/>
              <a:t> non </a:t>
            </a:r>
            <a:r>
              <a:rPr dirty="0" err="1"/>
              <a:t>numquam</a:t>
            </a:r>
            <a:r>
              <a:rPr dirty="0"/>
              <a:t> eius </a:t>
            </a:r>
            <a:r>
              <a:rPr dirty="0" err="1"/>
              <a:t>modi</a:t>
            </a:r>
            <a:r>
              <a:rPr dirty="0"/>
              <a:t> </a:t>
            </a:r>
            <a:r>
              <a:rPr dirty="0" err="1"/>
              <a:t>tempora</a:t>
            </a:r>
            <a:r>
              <a:rPr dirty="0"/>
              <a:t> </a:t>
            </a:r>
            <a:r>
              <a:rPr dirty="0" err="1"/>
              <a:t>incidunt</a:t>
            </a:r>
            <a:r>
              <a:rPr dirty="0"/>
              <a:t> </a:t>
            </a:r>
            <a:r>
              <a:rPr dirty="0" err="1"/>
              <a:t>ut</a:t>
            </a:r>
            <a:r>
              <a:rPr dirty="0"/>
              <a:t> labore et dolore </a:t>
            </a:r>
            <a:r>
              <a:rPr dirty="0" err="1"/>
              <a:t>magnam</a:t>
            </a:r>
            <a:r>
              <a:rPr dirty="0"/>
              <a:t> </a:t>
            </a:r>
            <a:r>
              <a:rPr dirty="0" err="1"/>
              <a:t>aliquam</a:t>
            </a:r>
            <a:r>
              <a:rPr dirty="0"/>
              <a:t> </a:t>
            </a:r>
            <a:r>
              <a:rPr dirty="0" err="1"/>
              <a:t>quaerat</a:t>
            </a:r>
            <a:r>
              <a:rPr dirty="0"/>
              <a:t> </a:t>
            </a:r>
            <a:r>
              <a:rPr dirty="0" err="1"/>
              <a:t>voluptatem</a:t>
            </a:r>
            <a:r>
              <a:rPr dirty="0"/>
              <a:t>. Ut </a:t>
            </a:r>
            <a:r>
              <a:rPr dirty="0" err="1"/>
              <a:t>enim</a:t>
            </a:r>
            <a:r>
              <a:rPr dirty="0"/>
              <a:t> ad minima </a:t>
            </a:r>
            <a:r>
              <a:rPr dirty="0" err="1"/>
              <a:t>veniam</a:t>
            </a:r>
            <a:r>
              <a:rPr dirty="0"/>
              <a:t>, </a:t>
            </a:r>
            <a:r>
              <a:rPr dirty="0" err="1"/>
              <a:t>quis</a:t>
            </a:r>
            <a:r>
              <a:rPr dirty="0"/>
              <a:t> nostrum </a:t>
            </a:r>
            <a:r>
              <a:rPr dirty="0" err="1"/>
              <a:t>exercitationem</a:t>
            </a:r>
            <a:r>
              <a:rPr dirty="0"/>
              <a:t> </a:t>
            </a:r>
            <a:r>
              <a:rPr dirty="0" err="1"/>
              <a:t>ullam</a:t>
            </a:r>
            <a:r>
              <a:rPr dirty="0"/>
              <a:t> corporis </a:t>
            </a:r>
            <a:r>
              <a:rPr dirty="0" err="1"/>
              <a:t>suscipit</a:t>
            </a:r>
            <a:r>
              <a:rPr dirty="0"/>
              <a:t> </a:t>
            </a:r>
            <a:r>
              <a:rPr dirty="0" err="1"/>
              <a:t>laboriosam</a:t>
            </a:r>
            <a:r>
              <a:rPr dirty="0"/>
              <a:t>, nisi </a:t>
            </a:r>
            <a:r>
              <a:rPr dirty="0" err="1"/>
              <a:t>ut</a:t>
            </a:r>
            <a:r>
              <a:rPr dirty="0"/>
              <a:t> </a:t>
            </a:r>
            <a:r>
              <a:rPr dirty="0" err="1"/>
              <a:t>aliquid</a:t>
            </a:r>
            <a:r>
              <a:rPr dirty="0"/>
              <a:t> ex </a:t>
            </a:r>
            <a:r>
              <a:rPr dirty="0" err="1"/>
              <a:t>ea</a:t>
            </a:r>
            <a:r>
              <a:rPr dirty="0"/>
              <a:t> </a:t>
            </a:r>
            <a:r>
              <a:rPr dirty="0" err="1"/>
              <a:t>commodi</a:t>
            </a:r>
            <a:r>
              <a:rPr dirty="0"/>
              <a:t> </a:t>
            </a:r>
            <a:r>
              <a:rPr dirty="0" err="1"/>
              <a:t>consequatur</a:t>
            </a:r>
            <a:r>
              <a:rPr dirty="0"/>
              <a:t>? Quis autem vel </a:t>
            </a:r>
            <a:r>
              <a:rPr dirty="0" err="1"/>
              <a:t>eum</a:t>
            </a:r>
            <a:r>
              <a:rPr dirty="0"/>
              <a:t> </a:t>
            </a:r>
            <a:r>
              <a:rPr dirty="0" err="1"/>
              <a:t>iure</a:t>
            </a:r>
            <a:r>
              <a:rPr dirty="0"/>
              <a:t> </a:t>
            </a:r>
            <a:r>
              <a:rPr dirty="0" err="1"/>
              <a:t>reprehenderit</a:t>
            </a:r>
            <a:r>
              <a:rPr dirty="0"/>
              <a:t> qui in </a:t>
            </a:r>
            <a:r>
              <a:rPr dirty="0" err="1"/>
              <a:t>ea</a:t>
            </a:r>
            <a:r>
              <a:rPr dirty="0"/>
              <a:t> </a:t>
            </a:r>
            <a:r>
              <a:rPr dirty="0" err="1"/>
              <a:t>voluptate</a:t>
            </a:r>
            <a:r>
              <a:rPr dirty="0"/>
              <a:t> </a:t>
            </a:r>
            <a:r>
              <a:rPr dirty="0" err="1"/>
              <a:t>velit</a:t>
            </a:r>
            <a:r>
              <a:rPr dirty="0"/>
              <a:t> </a:t>
            </a:r>
            <a:r>
              <a:rPr dirty="0" err="1"/>
              <a:t>esse</a:t>
            </a:r>
            <a:r>
              <a:rPr dirty="0"/>
              <a:t> </a:t>
            </a:r>
            <a:r>
              <a:rPr dirty="0" err="1"/>
              <a:t>quam</a:t>
            </a:r>
            <a:r>
              <a:rPr dirty="0"/>
              <a:t> nihil </a:t>
            </a:r>
            <a:r>
              <a:rPr dirty="0" err="1"/>
              <a:t>molestiae</a:t>
            </a:r>
            <a:r>
              <a:rPr dirty="0"/>
              <a:t> </a:t>
            </a:r>
            <a:r>
              <a:rPr dirty="0" err="1"/>
              <a:t>consequatur</a:t>
            </a:r>
            <a:r>
              <a:rPr dirty="0"/>
              <a:t>, vel illum qui </a:t>
            </a:r>
            <a:r>
              <a:rPr dirty="0" err="1"/>
              <a:t>dolorem</a:t>
            </a:r>
            <a:r>
              <a:rPr dirty="0"/>
              <a:t> </a:t>
            </a:r>
            <a:r>
              <a:rPr dirty="0" err="1"/>
              <a:t>eum</a:t>
            </a:r>
            <a:r>
              <a:rPr dirty="0"/>
              <a:t> </a:t>
            </a:r>
            <a:r>
              <a:rPr dirty="0" err="1"/>
              <a:t>fugiat</a:t>
            </a:r>
            <a:r>
              <a:rPr dirty="0"/>
              <a:t> quo </a:t>
            </a:r>
            <a:r>
              <a:rPr dirty="0" err="1"/>
              <a:t>voluptas</a:t>
            </a:r>
            <a:r>
              <a:rPr dirty="0"/>
              <a:t> </a:t>
            </a:r>
            <a:r>
              <a:rPr dirty="0" err="1"/>
              <a:t>nulla</a:t>
            </a:r>
            <a:r>
              <a:rPr dirty="0"/>
              <a:t> </a:t>
            </a:r>
            <a:r>
              <a:rPr dirty="0" err="1"/>
              <a:t>pariatur</a:t>
            </a:r>
            <a:br>
              <a:rPr lang="en-GB" dirty="0"/>
            </a:br>
            <a:r>
              <a:rPr lang="en-NZ" dirty="0"/>
              <a:t>Ut </a:t>
            </a:r>
            <a:r>
              <a:rPr lang="en-NZ" dirty="0" err="1"/>
              <a:t>enim</a:t>
            </a:r>
            <a:r>
              <a:rPr lang="en-NZ" dirty="0"/>
              <a:t> ad minima </a:t>
            </a:r>
            <a:r>
              <a:rPr lang="en-NZ" dirty="0" err="1"/>
              <a:t>veniam</a:t>
            </a:r>
            <a:r>
              <a:rPr lang="en-NZ" dirty="0"/>
              <a:t>, </a:t>
            </a:r>
            <a:r>
              <a:rPr lang="en-NZ" dirty="0" err="1"/>
              <a:t>quis</a:t>
            </a:r>
            <a:r>
              <a:rPr lang="en-NZ" dirty="0"/>
              <a:t> nostrum </a:t>
            </a:r>
            <a:r>
              <a:rPr lang="en-NZ" dirty="0" err="1"/>
              <a:t>exercitationem</a:t>
            </a:r>
            <a:r>
              <a:rPr lang="en-NZ" dirty="0"/>
              <a:t> </a:t>
            </a:r>
            <a:r>
              <a:rPr lang="en-NZ" dirty="0" err="1"/>
              <a:t>ullam</a:t>
            </a:r>
            <a:r>
              <a:rPr lang="en-NZ" dirty="0"/>
              <a:t> corporis </a:t>
            </a:r>
            <a:r>
              <a:rPr lang="en-NZ" dirty="0" err="1"/>
              <a:t>suscipit</a:t>
            </a:r>
            <a:r>
              <a:rPr lang="en-NZ" dirty="0"/>
              <a:t> </a:t>
            </a:r>
            <a:r>
              <a:rPr lang="en-NZ" dirty="0" err="1"/>
              <a:t>laboriosam</a:t>
            </a:r>
            <a:r>
              <a:rPr lang="en-NZ" dirty="0"/>
              <a:t>, nisi </a:t>
            </a:r>
            <a:r>
              <a:rPr lang="en-NZ" dirty="0" err="1"/>
              <a:t>ut</a:t>
            </a:r>
            <a:r>
              <a:rPr lang="en-NZ" dirty="0"/>
              <a:t> </a:t>
            </a:r>
            <a:r>
              <a:rPr lang="en-NZ" dirty="0" err="1"/>
              <a:t>aliquid</a:t>
            </a:r>
            <a:r>
              <a:rPr lang="en-NZ" dirty="0"/>
              <a:t> ex </a:t>
            </a:r>
            <a:r>
              <a:rPr lang="en-NZ" dirty="0" err="1"/>
              <a:t>ea</a:t>
            </a:r>
            <a:r>
              <a:rPr lang="en-NZ" dirty="0"/>
              <a:t> </a:t>
            </a:r>
            <a:r>
              <a:rPr lang="en-NZ" dirty="0" err="1"/>
              <a:t>commodi</a:t>
            </a:r>
            <a:r>
              <a:rPr lang="en-NZ" dirty="0"/>
              <a:t> </a:t>
            </a:r>
            <a:r>
              <a:rPr lang="en-NZ" dirty="0" err="1"/>
              <a:t>consequatur</a:t>
            </a:r>
            <a:r>
              <a:rPr lang="en-NZ" dirty="0"/>
              <a:t>? Quis autem </a:t>
            </a:r>
            <a:r>
              <a:rPr lang="en-NZ" dirty="0" err="1"/>
              <a:t>vel</a:t>
            </a:r>
            <a:r>
              <a:rPr lang="en-NZ" dirty="0"/>
              <a:t> </a:t>
            </a:r>
            <a:r>
              <a:rPr lang="en-NZ" dirty="0" err="1"/>
              <a:t>eum</a:t>
            </a:r>
            <a:r>
              <a:rPr lang="en-NZ" dirty="0"/>
              <a:t> </a:t>
            </a:r>
            <a:r>
              <a:rPr lang="en-NZ" dirty="0" err="1"/>
              <a:t>iure</a:t>
            </a:r>
            <a:r>
              <a:rPr lang="en-NZ" dirty="0"/>
              <a:t> </a:t>
            </a:r>
            <a:r>
              <a:rPr lang="en-NZ" dirty="0" err="1"/>
              <a:t>reprehenderit</a:t>
            </a:r>
            <a:r>
              <a:rPr lang="en-NZ" dirty="0"/>
              <a:t> qui in </a:t>
            </a:r>
            <a:r>
              <a:rPr lang="en-NZ" dirty="0" err="1"/>
              <a:t>ea</a:t>
            </a:r>
            <a:r>
              <a:rPr lang="en-NZ" dirty="0"/>
              <a:t> </a:t>
            </a:r>
            <a:r>
              <a:rPr lang="en-NZ" dirty="0" err="1"/>
              <a:t>voluptate</a:t>
            </a:r>
            <a:r>
              <a:rPr lang="en-NZ" dirty="0"/>
              <a:t> </a:t>
            </a:r>
            <a:r>
              <a:rPr lang="en-NZ" dirty="0" err="1"/>
              <a:t>velit</a:t>
            </a:r>
            <a:r>
              <a:rPr lang="en-NZ" dirty="0"/>
              <a:t> </a:t>
            </a:r>
            <a:r>
              <a:rPr lang="en-NZ" dirty="0" err="1"/>
              <a:t>esse</a:t>
            </a:r>
            <a:r>
              <a:rPr lang="en-NZ" dirty="0"/>
              <a:t> </a:t>
            </a:r>
            <a:r>
              <a:rPr lang="en-NZ" dirty="0" err="1"/>
              <a:t>quam</a:t>
            </a:r>
            <a:r>
              <a:rPr lang="en-NZ" dirty="0"/>
              <a:t> nihil </a:t>
            </a:r>
            <a:r>
              <a:rPr lang="en-NZ" dirty="0" err="1"/>
              <a:t>molestiae</a:t>
            </a:r>
            <a:r>
              <a:rPr lang="en-NZ" dirty="0"/>
              <a:t> </a:t>
            </a:r>
            <a:r>
              <a:rPr lang="en-NZ" dirty="0" err="1"/>
              <a:t>consequatur</a:t>
            </a:r>
            <a:r>
              <a:rPr lang="en-NZ" dirty="0"/>
              <a:t>, </a:t>
            </a:r>
            <a:r>
              <a:rPr lang="en-NZ" dirty="0" err="1"/>
              <a:t>vel</a:t>
            </a:r>
            <a:r>
              <a:rPr lang="en-NZ" dirty="0"/>
              <a:t> illum qui </a:t>
            </a:r>
            <a:r>
              <a:rPr lang="en-NZ" dirty="0" err="1"/>
              <a:t>dolorem</a:t>
            </a:r>
            <a:r>
              <a:rPr lang="en-NZ" dirty="0"/>
              <a:t> </a:t>
            </a:r>
            <a:r>
              <a:rPr lang="en-NZ" dirty="0" err="1"/>
              <a:t>eum</a:t>
            </a:r>
            <a:r>
              <a:rPr lang="en-NZ" dirty="0"/>
              <a:t> </a:t>
            </a:r>
            <a:r>
              <a:rPr lang="en-NZ" dirty="0" err="1"/>
              <a:t>fugiat</a:t>
            </a:r>
            <a:r>
              <a:rPr lang="en-NZ" dirty="0"/>
              <a:t> quo </a:t>
            </a:r>
            <a:r>
              <a:rPr lang="en-NZ" dirty="0" err="1"/>
              <a:t>voluptas</a:t>
            </a:r>
            <a:r>
              <a:rPr lang="en-NZ" dirty="0"/>
              <a:t> </a:t>
            </a:r>
            <a:r>
              <a:rPr lang="en-NZ" dirty="0" err="1"/>
              <a:t>nulla</a:t>
            </a:r>
            <a:r>
              <a:rPr lang="en-NZ" dirty="0"/>
              <a:t> </a:t>
            </a:r>
            <a:r>
              <a:rPr lang="en-NZ" dirty="0" err="1"/>
              <a:t>pariatur</a:t>
            </a:r>
            <a:r>
              <a:rPr lang="en-NZ" dirty="0"/>
              <a:t> Ut </a:t>
            </a:r>
            <a:r>
              <a:rPr lang="en-NZ" dirty="0" err="1"/>
              <a:t>enim</a:t>
            </a:r>
            <a:r>
              <a:rPr lang="en-NZ" dirty="0"/>
              <a:t> ad minima </a:t>
            </a:r>
            <a:r>
              <a:rPr lang="en-NZ" dirty="0" err="1"/>
              <a:t>veniam</a:t>
            </a:r>
            <a:r>
              <a:rPr lang="en-NZ" dirty="0"/>
              <a:t>, </a:t>
            </a:r>
            <a:r>
              <a:rPr lang="en-NZ" dirty="0" err="1"/>
              <a:t>quis</a:t>
            </a:r>
            <a:r>
              <a:rPr lang="en-NZ" dirty="0"/>
              <a:t> nostrum </a:t>
            </a:r>
            <a:r>
              <a:rPr lang="en-NZ" dirty="0" err="1"/>
              <a:t>exercitationem</a:t>
            </a:r>
            <a:r>
              <a:rPr lang="en-NZ" dirty="0"/>
              <a:t> </a:t>
            </a:r>
            <a:r>
              <a:rPr lang="en-NZ" dirty="0" err="1"/>
              <a:t>ullam</a:t>
            </a:r>
            <a:r>
              <a:rPr lang="en-NZ" dirty="0"/>
              <a:t> corporis </a:t>
            </a:r>
            <a:r>
              <a:rPr lang="en-NZ" dirty="0" err="1"/>
              <a:t>suscipit</a:t>
            </a:r>
            <a:r>
              <a:rPr lang="en-NZ" dirty="0"/>
              <a:t> </a:t>
            </a:r>
            <a:r>
              <a:rPr lang="en-NZ" dirty="0" err="1"/>
              <a:t>laboriosam</a:t>
            </a:r>
            <a:r>
              <a:rPr lang="en-NZ" dirty="0"/>
              <a:t>, nisi </a:t>
            </a:r>
            <a:r>
              <a:rPr lang="en-NZ" dirty="0" err="1"/>
              <a:t>ut</a:t>
            </a:r>
            <a:r>
              <a:rPr lang="en-NZ" dirty="0"/>
              <a:t> </a:t>
            </a:r>
            <a:r>
              <a:rPr lang="en-NZ" dirty="0" err="1"/>
              <a:t>aliquid</a:t>
            </a:r>
            <a:r>
              <a:rPr lang="en-NZ" dirty="0"/>
              <a:t> ex </a:t>
            </a:r>
            <a:r>
              <a:rPr lang="en-NZ" dirty="0" err="1"/>
              <a:t>ea</a:t>
            </a:r>
            <a:r>
              <a:rPr lang="en-NZ" dirty="0"/>
              <a:t> </a:t>
            </a:r>
            <a:r>
              <a:rPr lang="en-NZ" dirty="0" err="1"/>
              <a:t>commodi</a:t>
            </a:r>
            <a:r>
              <a:rPr lang="en-NZ" dirty="0"/>
              <a:t> </a:t>
            </a:r>
            <a:r>
              <a:rPr lang="en-NZ" dirty="0" err="1"/>
              <a:t>consequatur</a:t>
            </a:r>
            <a:r>
              <a:rPr lang="en-NZ" dirty="0"/>
              <a:t>? Quis autem </a:t>
            </a:r>
            <a:r>
              <a:rPr lang="en-NZ" dirty="0" err="1"/>
              <a:t>vel</a:t>
            </a:r>
            <a:r>
              <a:rPr lang="en-NZ" dirty="0"/>
              <a:t> </a:t>
            </a:r>
            <a:r>
              <a:rPr lang="en-NZ" dirty="0" err="1"/>
              <a:t>eum</a:t>
            </a:r>
            <a:r>
              <a:rPr lang="en-NZ" dirty="0"/>
              <a:t> </a:t>
            </a:r>
            <a:r>
              <a:rPr lang="en-NZ" dirty="0" err="1"/>
              <a:t>iure</a:t>
            </a:r>
            <a:r>
              <a:rPr lang="en-NZ" dirty="0"/>
              <a:t> </a:t>
            </a:r>
            <a:r>
              <a:rPr lang="en-NZ" dirty="0" err="1"/>
              <a:t>reprehenderit</a:t>
            </a:r>
            <a:r>
              <a:rPr lang="en-NZ" dirty="0"/>
              <a:t> qui in </a:t>
            </a:r>
            <a:r>
              <a:rPr lang="en-NZ" dirty="0" err="1"/>
              <a:t>ea</a:t>
            </a:r>
            <a:r>
              <a:rPr lang="en-NZ" dirty="0"/>
              <a:t> </a:t>
            </a:r>
            <a:r>
              <a:rPr lang="en-NZ" dirty="0" err="1"/>
              <a:t>voluptate</a:t>
            </a:r>
            <a:r>
              <a:rPr lang="en-NZ" dirty="0"/>
              <a:t> </a:t>
            </a:r>
            <a:r>
              <a:rPr lang="en-NZ" dirty="0" err="1"/>
              <a:t>velit</a:t>
            </a:r>
            <a:r>
              <a:rPr lang="en-NZ" dirty="0"/>
              <a:t> </a:t>
            </a:r>
            <a:r>
              <a:rPr lang="en-NZ" dirty="0" err="1"/>
              <a:t>esse</a:t>
            </a:r>
            <a:r>
              <a:rPr lang="en-NZ" dirty="0"/>
              <a:t> </a:t>
            </a:r>
            <a:r>
              <a:rPr lang="en-NZ" dirty="0" err="1"/>
              <a:t>quam</a:t>
            </a:r>
            <a:r>
              <a:rPr lang="en-NZ" dirty="0"/>
              <a:t> nihil </a:t>
            </a:r>
            <a:r>
              <a:rPr lang="en-NZ" dirty="0" err="1"/>
              <a:t>molestiae</a:t>
            </a:r>
            <a:r>
              <a:rPr lang="en-NZ" dirty="0"/>
              <a:t> </a:t>
            </a:r>
            <a:r>
              <a:rPr lang="en-NZ" dirty="0" err="1"/>
              <a:t>consequatur</a:t>
            </a:r>
            <a:r>
              <a:rPr lang="en-NZ" dirty="0"/>
              <a:t>, </a:t>
            </a:r>
            <a:r>
              <a:rPr lang="en-NZ" dirty="0" err="1"/>
              <a:t>vel</a:t>
            </a:r>
            <a:r>
              <a:rPr lang="en-NZ" dirty="0"/>
              <a:t> illum qui </a:t>
            </a:r>
            <a:r>
              <a:rPr lang="en-NZ" dirty="0" err="1"/>
              <a:t>dolorem</a:t>
            </a:r>
            <a:r>
              <a:rPr lang="en-NZ" dirty="0"/>
              <a:t> </a:t>
            </a:r>
            <a:r>
              <a:rPr lang="en-NZ" dirty="0" err="1"/>
              <a:t>eum</a:t>
            </a:r>
            <a:r>
              <a:rPr lang="en-NZ" dirty="0"/>
              <a:t> </a:t>
            </a:r>
            <a:r>
              <a:rPr lang="en-NZ" dirty="0" err="1"/>
              <a:t>fugiat</a:t>
            </a:r>
            <a:r>
              <a:rPr lang="en-NZ" dirty="0"/>
              <a:t> quo </a:t>
            </a:r>
            <a:r>
              <a:rPr lang="en-NZ" dirty="0" err="1"/>
              <a:t>voluptas</a:t>
            </a:r>
            <a:r>
              <a:rPr lang="en-NZ" dirty="0"/>
              <a:t> </a:t>
            </a:r>
            <a:r>
              <a:rPr lang="en-NZ" dirty="0" err="1"/>
              <a:t>nulla</a:t>
            </a:r>
            <a:r>
              <a:rPr lang="en-NZ" dirty="0"/>
              <a:t> </a:t>
            </a:r>
            <a:r>
              <a:rPr lang="en-NZ" dirty="0" err="1"/>
              <a:t>pariatur</a:t>
            </a:r>
            <a:endParaRPr dirty="0"/>
          </a:p>
        </p:txBody>
      </p:sp>
      <p:cxnSp>
        <p:nvCxnSpPr>
          <p:cNvPr id="13" name="Straight Connector 12">
            <a:extLst>
              <a:ext uri="{FF2B5EF4-FFF2-40B4-BE49-F238E27FC236}">
                <a16:creationId xmlns:a16="http://schemas.microsoft.com/office/drawing/2014/main" id="{AB5B719C-7F75-B442-84D9-083309CCEE83}"/>
              </a:ext>
            </a:extLst>
          </p:cNvPr>
          <p:cNvCxnSpPr/>
          <p:nvPr userDrawn="1"/>
        </p:nvCxnSpPr>
        <p:spPr>
          <a:xfrm>
            <a:off x="885398" y="1456266"/>
            <a:ext cx="1336093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EBFC5D82-91E8-C648-B06D-385C6731077E}"/>
              </a:ext>
            </a:extLst>
          </p:cNvPr>
          <p:cNvSpPr txBox="1"/>
          <p:nvPr userDrawn="1"/>
        </p:nvSpPr>
        <p:spPr>
          <a:xfrm>
            <a:off x="11940540" y="-1407453"/>
            <a:ext cx="102657" cy="132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rtlCol="0" anchor="ctr">
            <a:spAutoFit/>
          </a:bodyPr>
          <a:lstStyle/>
          <a:p>
            <a:pPr algn="l">
              <a:lnSpc>
                <a:spcPct val="80000"/>
              </a:lnSpc>
            </a:pPr>
            <a:endParaRPr lang="en-US" sz="9900" b="0" dirty="0">
              <a:solidFill>
                <a:srgbClr val="EFE8D9"/>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2" name="PRESENTATION NAME">
            <a:extLst>
              <a:ext uri="{FF2B5EF4-FFF2-40B4-BE49-F238E27FC236}">
                <a16:creationId xmlns:a16="http://schemas.microsoft.com/office/drawing/2014/main" id="{3ECE2791-88EC-852B-BF9F-1987EA1B0790}"/>
              </a:ext>
            </a:extLst>
          </p:cNvPr>
          <p:cNvSpPr txBox="1">
            <a:spLocks noGrp="1"/>
          </p:cNvSpPr>
          <p:nvPr>
            <p:ph type="body" sz="quarter" idx="24"/>
          </p:nvPr>
        </p:nvSpPr>
        <p:spPr>
          <a:xfrm>
            <a:off x="8052143" y="926832"/>
            <a:ext cx="6185094" cy="318036"/>
          </a:xfrm>
          <a:prstGeom prst="rect">
            <a:avLst/>
          </a:prstGeom>
        </p:spPr>
        <p:txBody>
          <a:bodyPr wrap="square">
            <a:spAutoFit/>
          </a:bodyPr>
          <a:lstStyle>
            <a:lvl1pPr marL="0" indent="0" algn="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1211037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ports - 2 Columns">
    <p:spTree>
      <p:nvGrpSpPr>
        <p:cNvPr id="1" name=""/>
        <p:cNvGrpSpPr/>
        <p:nvPr/>
      </p:nvGrpSpPr>
      <p:grpSpPr>
        <a:xfrm>
          <a:off x="0" y="0"/>
          <a:ext cx="0" cy="0"/>
          <a:chOff x="0" y="0"/>
          <a:chExt cx="0" cy="0"/>
        </a:xfrm>
      </p:grpSpPr>
      <p:sp>
        <p:nvSpPr>
          <p:cNvPr id="326" name="Slide Title"/>
          <p:cNvSpPr txBox="1">
            <a:spLocks noGrp="1"/>
          </p:cNvSpPr>
          <p:nvPr>
            <p:ph type="body" sz="quarter" idx="15"/>
          </p:nvPr>
        </p:nvSpPr>
        <p:spPr>
          <a:xfrm>
            <a:off x="864299" y="2071060"/>
            <a:ext cx="13372938" cy="1333698"/>
          </a:xfrm>
          <a:prstGeom prst="rect">
            <a:avLst/>
          </a:prstGeom>
        </p:spPr>
        <p:txBody>
          <a:bodyPr wrap="square">
            <a:spAutoFit/>
          </a:bodyPr>
          <a:lstStyle>
            <a:lvl1pPr marL="0" indent="0">
              <a:lnSpc>
                <a:spcPct val="80000"/>
              </a:lnSpc>
              <a:spcBef>
                <a:spcPts val="0"/>
              </a:spcBef>
              <a:buSzTx/>
              <a:buNone/>
              <a:defRPr sz="10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327" name="Slide Subtitle"/>
          <p:cNvSpPr txBox="1">
            <a:spLocks noGrp="1"/>
          </p:cNvSpPr>
          <p:nvPr>
            <p:ph type="body" sz="quarter" idx="16"/>
          </p:nvPr>
        </p:nvSpPr>
        <p:spPr>
          <a:xfrm>
            <a:off x="901577" y="3404758"/>
            <a:ext cx="13372938"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329" name="Slide Number"/>
          <p:cNvSpPr txBox="1">
            <a:spLocks noGrp="1"/>
          </p:cNvSpPr>
          <p:nvPr>
            <p:ph type="sldNum" sz="quarter" idx="2"/>
          </p:nvPr>
        </p:nvSpPr>
        <p:spPr>
          <a:xfrm>
            <a:off x="23177727" y="12366218"/>
            <a:ext cx="331929" cy="368301"/>
          </a:xfrm>
          <a:prstGeom prst="rect">
            <a:avLst/>
          </a:prstGeom>
        </p:spPr>
        <p:txBody>
          <a:bodyPr/>
          <a:lstStyle>
            <a:lvl1pPr>
              <a:defRPr sz="1400">
                <a:solidFill>
                  <a:srgbClr val="FFFFFF"/>
                </a:solidFill>
                <a:latin typeface="Space Mono Bold"/>
                <a:ea typeface="Space Mono Bold"/>
                <a:cs typeface="Space Mono Bold"/>
                <a:sym typeface="Space Mono Bold"/>
              </a:defRPr>
            </a:lvl1pPr>
          </a:lstStyle>
          <a:p>
            <a:fld id="{86CB4B4D-7CA3-9044-876B-883B54F8677D}" type="slidenum">
              <a:t>‹#›</a:t>
            </a:fld>
            <a:endParaRPr/>
          </a:p>
        </p:txBody>
      </p:sp>
      <p:pic>
        <p:nvPicPr>
          <p:cNvPr id="330"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31"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p:cNvSpPr txBox="1">
            <a:spLocks noGrp="1"/>
          </p:cNvSpPr>
          <p:nvPr>
            <p:ph type="body" sz="quarter" idx="18" hasCustomPrompt="1"/>
          </p:nvPr>
        </p:nvSpPr>
        <p:spPr>
          <a:xfrm>
            <a:off x="876298" y="4697761"/>
            <a:ext cx="22633357" cy="8437954"/>
          </a:xfrm>
          <a:prstGeom prst="rect">
            <a:avLst/>
          </a:prstGeom>
        </p:spPr>
        <p:txBody>
          <a:bodyPr numCol="2" spcCol="668046" anchor="t">
            <a:noAutofit/>
          </a:bodyPr>
          <a:lstStyle>
            <a:lvl1pPr marL="0" indent="0">
              <a:spcBef>
                <a:spcPts val="0"/>
              </a:spcBef>
              <a:buSzTx/>
              <a:buNone/>
              <a:defRPr sz="1800">
                <a:latin typeface="Inter Regular Regular"/>
                <a:ea typeface="Inter Regular Regular"/>
                <a:cs typeface="Inter Regular Regular"/>
                <a:sym typeface="Inter Regular Regular"/>
              </a:defRPr>
            </a:lvl1pPr>
          </a:lstStyle>
          <a:p>
            <a:r>
              <a:rPr dirty="0"/>
              <a:t>Sed </a:t>
            </a:r>
            <a:r>
              <a:rPr dirty="0" err="1"/>
              <a:t>ut</a:t>
            </a:r>
            <a:r>
              <a:rPr dirty="0"/>
              <a:t> </a:t>
            </a:r>
            <a:r>
              <a:rPr dirty="0" err="1"/>
              <a:t>perspiciatis</a:t>
            </a:r>
            <a:r>
              <a:rPr dirty="0"/>
              <a:t> </a:t>
            </a:r>
            <a:r>
              <a:rPr dirty="0" err="1"/>
              <a:t>unde</a:t>
            </a:r>
            <a:r>
              <a:rPr dirty="0"/>
              <a:t> </a:t>
            </a:r>
            <a:r>
              <a:rPr dirty="0" err="1"/>
              <a:t>omnis</a:t>
            </a:r>
            <a:r>
              <a:rPr dirty="0"/>
              <a:t> </a:t>
            </a:r>
            <a:r>
              <a:rPr dirty="0" err="1"/>
              <a:t>iste</a:t>
            </a:r>
            <a:r>
              <a:rPr dirty="0"/>
              <a:t> </a:t>
            </a:r>
            <a:r>
              <a:rPr dirty="0" err="1"/>
              <a:t>natus</a:t>
            </a:r>
            <a:r>
              <a:rPr dirty="0"/>
              <a:t> error sit </a:t>
            </a:r>
            <a:r>
              <a:rPr dirty="0" err="1"/>
              <a:t>voluptatem</a:t>
            </a:r>
            <a:r>
              <a:rPr dirty="0"/>
              <a:t> </a:t>
            </a:r>
            <a:r>
              <a:rPr dirty="0" err="1"/>
              <a:t>accusantium</a:t>
            </a:r>
            <a:r>
              <a:rPr dirty="0"/>
              <a:t> </a:t>
            </a:r>
            <a:r>
              <a:rPr dirty="0" err="1"/>
              <a:t>doloremque</a:t>
            </a:r>
            <a:r>
              <a:rPr dirty="0"/>
              <a:t> </a:t>
            </a:r>
            <a:r>
              <a:rPr dirty="0" err="1"/>
              <a:t>laudantium</a:t>
            </a:r>
            <a:r>
              <a:rPr dirty="0"/>
              <a:t>, </a:t>
            </a:r>
            <a:r>
              <a:rPr dirty="0" err="1"/>
              <a:t>totam</a:t>
            </a:r>
            <a:r>
              <a:rPr dirty="0"/>
              <a:t> rem </a:t>
            </a:r>
            <a:r>
              <a:rPr dirty="0" err="1"/>
              <a:t>aperiam</a:t>
            </a:r>
            <a:r>
              <a:rPr dirty="0"/>
              <a:t>, </a:t>
            </a:r>
            <a:r>
              <a:rPr dirty="0" err="1"/>
              <a:t>eaque</a:t>
            </a:r>
            <a:r>
              <a:rPr dirty="0"/>
              <a:t> </a:t>
            </a:r>
            <a:r>
              <a:rPr dirty="0" err="1"/>
              <a:t>ipsa</a:t>
            </a:r>
            <a:r>
              <a:rPr dirty="0"/>
              <a:t> </a:t>
            </a:r>
            <a:r>
              <a:rPr dirty="0" err="1"/>
              <a:t>quae</a:t>
            </a:r>
            <a:r>
              <a:rPr dirty="0"/>
              <a:t> ab </a:t>
            </a:r>
            <a:r>
              <a:rPr dirty="0" err="1"/>
              <a:t>illo</a:t>
            </a:r>
            <a:r>
              <a:rPr dirty="0"/>
              <a:t> </a:t>
            </a:r>
            <a:r>
              <a:rPr dirty="0" err="1"/>
              <a:t>inventore</a:t>
            </a:r>
            <a:r>
              <a:rPr dirty="0"/>
              <a:t> </a:t>
            </a:r>
            <a:r>
              <a:rPr dirty="0" err="1"/>
              <a:t>veritatis</a:t>
            </a:r>
            <a:r>
              <a:rPr dirty="0"/>
              <a:t> et quasi </a:t>
            </a:r>
            <a:r>
              <a:rPr dirty="0" err="1"/>
              <a:t>architecto</a:t>
            </a:r>
            <a:r>
              <a:rPr dirty="0"/>
              <a:t> beatae vitae dicta sunt </a:t>
            </a:r>
            <a:r>
              <a:rPr dirty="0" err="1"/>
              <a:t>explicabo</a:t>
            </a:r>
            <a:r>
              <a:rPr dirty="0"/>
              <a:t>. Nemo </a:t>
            </a:r>
            <a:r>
              <a:rPr dirty="0" err="1"/>
              <a:t>enim</a:t>
            </a:r>
            <a:r>
              <a:rPr dirty="0"/>
              <a:t> </a:t>
            </a:r>
            <a:r>
              <a:rPr dirty="0" err="1"/>
              <a:t>ipsam</a:t>
            </a:r>
            <a:r>
              <a:rPr dirty="0"/>
              <a:t> </a:t>
            </a:r>
            <a:r>
              <a:rPr dirty="0" err="1"/>
              <a:t>voluptatem</a:t>
            </a:r>
            <a:r>
              <a:rPr dirty="0"/>
              <a:t> </a:t>
            </a:r>
            <a:r>
              <a:rPr dirty="0" err="1"/>
              <a:t>quia</a:t>
            </a:r>
            <a:r>
              <a:rPr dirty="0"/>
              <a:t> </a:t>
            </a:r>
            <a:r>
              <a:rPr dirty="0" err="1"/>
              <a:t>voluptas</a:t>
            </a:r>
            <a:r>
              <a:rPr dirty="0"/>
              <a:t> sit </a:t>
            </a:r>
            <a:r>
              <a:rPr dirty="0" err="1"/>
              <a:t>aspernatur</a:t>
            </a:r>
            <a:r>
              <a:rPr dirty="0"/>
              <a:t> </a:t>
            </a:r>
            <a:r>
              <a:rPr dirty="0" err="1"/>
              <a:t>aut</a:t>
            </a:r>
            <a:r>
              <a:rPr dirty="0"/>
              <a:t> </a:t>
            </a:r>
            <a:r>
              <a:rPr dirty="0" err="1"/>
              <a:t>odit</a:t>
            </a:r>
            <a:r>
              <a:rPr dirty="0"/>
              <a:t> </a:t>
            </a:r>
            <a:r>
              <a:rPr dirty="0" err="1"/>
              <a:t>aut</a:t>
            </a:r>
            <a:r>
              <a:rPr dirty="0"/>
              <a:t> fugit, sed </a:t>
            </a:r>
            <a:r>
              <a:rPr dirty="0" err="1"/>
              <a:t>quia</a:t>
            </a:r>
            <a:r>
              <a:rPr dirty="0"/>
              <a:t> </a:t>
            </a:r>
            <a:r>
              <a:rPr dirty="0" err="1"/>
              <a:t>consequuntur</a:t>
            </a:r>
            <a:r>
              <a:rPr dirty="0"/>
              <a:t> </a:t>
            </a:r>
            <a:r>
              <a:rPr dirty="0" err="1"/>
              <a:t>magni</a:t>
            </a:r>
            <a:r>
              <a:rPr dirty="0"/>
              <a:t> </a:t>
            </a:r>
            <a:r>
              <a:rPr dirty="0" err="1"/>
              <a:t>dolores</a:t>
            </a:r>
            <a:r>
              <a:rPr dirty="0"/>
              <a:t> </a:t>
            </a:r>
            <a:r>
              <a:rPr dirty="0" err="1"/>
              <a:t>eos</a:t>
            </a:r>
            <a:r>
              <a:rPr dirty="0"/>
              <a:t> qui ratione </a:t>
            </a:r>
            <a:r>
              <a:rPr dirty="0" err="1"/>
              <a:t>voluptatem</a:t>
            </a:r>
            <a:r>
              <a:rPr dirty="0"/>
              <a:t> </a:t>
            </a:r>
            <a:r>
              <a:rPr dirty="0" err="1"/>
              <a:t>sequi</a:t>
            </a:r>
            <a:r>
              <a:rPr dirty="0"/>
              <a:t> </a:t>
            </a:r>
            <a:r>
              <a:rPr dirty="0" err="1"/>
              <a:t>nesciunt</a:t>
            </a:r>
            <a:r>
              <a:rPr dirty="0"/>
              <a:t>. </a:t>
            </a:r>
            <a:r>
              <a:rPr dirty="0" err="1"/>
              <a:t>Neque</a:t>
            </a:r>
            <a:r>
              <a:rPr dirty="0"/>
              <a:t> porro </a:t>
            </a:r>
            <a:r>
              <a:rPr dirty="0" err="1"/>
              <a:t>quisquam</a:t>
            </a:r>
            <a:r>
              <a:rPr dirty="0"/>
              <a:t> </a:t>
            </a:r>
            <a:r>
              <a:rPr dirty="0" err="1"/>
              <a:t>est</a:t>
            </a:r>
            <a:r>
              <a:rPr dirty="0"/>
              <a:t>, qui </a:t>
            </a:r>
            <a:r>
              <a:rPr dirty="0" err="1"/>
              <a:t>dolorem</a:t>
            </a:r>
            <a:r>
              <a:rPr dirty="0"/>
              <a:t> ipsum </a:t>
            </a:r>
            <a:r>
              <a:rPr dirty="0" err="1"/>
              <a:t>quia</a:t>
            </a:r>
            <a:r>
              <a:rPr dirty="0"/>
              <a:t> dolor sit </a:t>
            </a:r>
            <a:r>
              <a:rPr dirty="0" err="1"/>
              <a:t>amet</a:t>
            </a:r>
            <a:r>
              <a:rPr dirty="0"/>
              <a:t>, </a:t>
            </a:r>
            <a:r>
              <a:rPr dirty="0" err="1"/>
              <a:t>consectetur</a:t>
            </a:r>
            <a:r>
              <a:rPr dirty="0"/>
              <a:t>, </a:t>
            </a:r>
            <a:r>
              <a:rPr dirty="0" err="1"/>
              <a:t>adipisci</a:t>
            </a:r>
            <a:r>
              <a:rPr dirty="0"/>
              <a:t> </a:t>
            </a:r>
            <a:r>
              <a:rPr dirty="0" err="1"/>
              <a:t>velit</a:t>
            </a:r>
            <a:r>
              <a:rPr dirty="0"/>
              <a:t>, sed </a:t>
            </a:r>
            <a:r>
              <a:rPr dirty="0" err="1"/>
              <a:t>quia</a:t>
            </a:r>
            <a:r>
              <a:rPr dirty="0"/>
              <a:t> non </a:t>
            </a:r>
            <a:r>
              <a:rPr dirty="0" err="1"/>
              <a:t>numquam</a:t>
            </a:r>
            <a:r>
              <a:rPr dirty="0"/>
              <a:t> eius </a:t>
            </a:r>
            <a:r>
              <a:rPr dirty="0" err="1"/>
              <a:t>modi</a:t>
            </a:r>
            <a:r>
              <a:rPr dirty="0"/>
              <a:t> </a:t>
            </a:r>
            <a:r>
              <a:rPr dirty="0" err="1"/>
              <a:t>tempora</a:t>
            </a:r>
            <a:r>
              <a:rPr dirty="0"/>
              <a:t> </a:t>
            </a:r>
            <a:r>
              <a:rPr dirty="0" err="1"/>
              <a:t>incidunt</a:t>
            </a:r>
            <a:r>
              <a:rPr dirty="0"/>
              <a:t> </a:t>
            </a:r>
            <a:r>
              <a:rPr dirty="0" err="1"/>
              <a:t>ut</a:t>
            </a:r>
            <a:r>
              <a:rPr dirty="0"/>
              <a:t> labore et dolore </a:t>
            </a:r>
            <a:r>
              <a:rPr dirty="0" err="1"/>
              <a:t>magnam</a:t>
            </a:r>
            <a:r>
              <a:rPr dirty="0"/>
              <a:t> </a:t>
            </a:r>
            <a:r>
              <a:rPr dirty="0" err="1"/>
              <a:t>aliquam</a:t>
            </a:r>
            <a:r>
              <a:rPr dirty="0"/>
              <a:t> </a:t>
            </a:r>
            <a:r>
              <a:rPr dirty="0" err="1"/>
              <a:t>quaerat</a:t>
            </a:r>
            <a:r>
              <a:rPr dirty="0"/>
              <a:t> </a:t>
            </a:r>
            <a:r>
              <a:rPr dirty="0" err="1"/>
              <a:t>voluptatem</a:t>
            </a:r>
            <a:r>
              <a:rPr dirty="0"/>
              <a:t>. Ut </a:t>
            </a:r>
            <a:r>
              <a:rPr dirty="0" err="1"/>
              <a:t>enim</a:t>
            </a:r>
            <a:r>
              <a:rPr dirty="0"/>
              <a:t> ad minima </a:t>
            </a:r>
            <a:r>
              <a:rPr dirty="0" err="1"/>
              <a:t>veniam</a:t>
            </a:r>
            <a:r>
              <a:rPr dirty="0"/>
              <a:t>, </a:t>
            </a:r>
            <a:r>
              <a:rPr dirty="0" err="1"/>
              <a:t>quis</a:t>
            </a:r>
            <a:r>
              <a:rPr dirty="0"/>
              <a:t> nostrum </a:t>
            </a:r>
            <a:r>
              <a:rPr dirty="0" err="1"/>
              <a:t>exercitationem</a:t>
            </a:r>
            <a:r>
              <a:rPr dirty="0"/>
              <a:t> </a:t>
            </a:r>
            <a:r>
              <a:rPr dirty="0" err="1"/>
              <a:t>ullam</a:t>
            </a:r>
            <a:r>
              <a:rPr dirty="0"/>
              <a:t> corporis </a:t>
            </a:r>
            <a:r>
              <a:rPr dirty="0" err="1"/>
              <a:t>suscipit</a:t>
            </a:r>
            <a:r>
              <a:rPr dirty="0"/>
              <a:t> </a:t>
            </a:r>
            <a:r>
              <a:rPr dirty="0" err="1"/>
              <a:t>laboriosam</a:t>
            </a:r>
            <a:r>
              <a:rPr dirty="0"/>
              <a:t>, nisi </a:t>
            </a:r>
            <a:r>
              <a:rPr dirty="0" err="1"/>
              <a:t>ut</a:t>
            </a:r>
            <a:r>
              <a:rPr dirty="0"/>
              <a:t> </a:t>
            </a:r>
            <a:r>
              <a:rPr dirty="0" err="1"/>
              <a:t>aliquid</a:t>
            </a:r>
            <a:r>
              <a:rPr dirty="0"/>
              <a:t> ex </a:t>
            </a:r>
            <a:r>
              <a:rPr dirty="0" err="1"/>
              <a:t>ea</a:t>
            </a:r>
            <a:r>
              <a:rPr dirty="0"/>
              <a:t> </a:t>
            </a:r>
            <a:r>
              <a:rPr dirty="0" err="1"/>
              <a:t>commodi</a:t>
            </a:r>
            <a:r>
              <a:rPr dirty="0"/>
              <a:t> </a:t>
            </a:r>
            <a:r>
              <a:rPr dirty="0" err="1"/>
              <a:t>consequatur</a:t>
            </a:r>
            <a:r>
              <a:rPr dirty="0"/>
              <a:t>? Quis autem vel </a:t>
            </a:r>
            <a:r>
              <a:rPr dirty="0" err="1"/>
              <a:t>eum</a:t>
            </a:r>
            <a:r>
              <a:rPr dirty="0"/>
              <a:t> </a:t>
            </a:r>
            <a:r>
              <a:rPr dirty="0" err="1"/>
              <a:t>iure</a:t>
            </a:r>
            <a:r>
              <a:rPr dirty="0"/>
              <a:t> </a:t>
            </a:r>
            <a:r>
              <a:rPr dirty="0" err="1"/>
              <a:t>reprehenderit</a:t>
            </a:r>
            <a:r>
              <a:rPr dirty="0"/>
              <a:t> qui in </a:t>
            </a:r>
            <a:r>
              <a:rPr dirty="0" err="1"/>
              <a:t>ea</a:t>
            </a:r>
            <a:r>
              <a:rPr dirty="0"/>
              <a:t> </a:t>
            </a:r>
            <a:r>
              <a:rPr dirty="0" err="1"/>
              <a:t>voluptate</a:t>
            </a:r>
            <a:r>
              <a:rPr dirty="0"/>
              <a:t> </a:t>
            </a:r>
            <a:r>
              <a:rPr dirty="0" err="1"/>
              <a:t>velit</a:t>
            </a:r>
            <a:r>
              <a:rPr dirty="0"/>
              <a:t> </a:t>
            </a:r>
            <a:r>
              <a:rPr dirty="0" err="1"/>
              <a:t>esse</a:t>
            </a:r>
            <a:r>
              <a:rPr dirty="0"/>
              <a:t> </a:t>
            </a:r>
            <a:r>
              <a:rPr dirty="0" err="1"/>
              <a:t>quam</a:t>
            </a:r>
            <a:r>
              <a:rPr dirty="0"/>
              <a:t> nihil </a:t>
            </a:r>
            <a:r>
              <a:rPr dirty="0" err="1"/>
              <a:t>molestiae</a:t>
            </a:r>
            <a:r>
              <a:rPr dirty="0"/>
              <a:t> </a:t>
            </a:r>
            <a:r>
              <a:rPr dirty="0" err="1"/>
              <a:t>consequatur</a:t>
            </a:r>
            <a:r>
              <a:rPr dirty="0"/>
              <a:t>, vel illum qui </a:t>
            </a:r>
            <a:r>
              <a:rPr dirty="0" err="1"/>
              <a:t>dolorem</a:t>
            </a:r>
            <a:r>
              <a:rPr dirty="0"/>
              <a:t> </a:t>
            </a:r>
            <a:r>
              <a:rPr dirty="0" err="1"/>
              <a:t>eum</a:t>
            </a:r>
            <a:r>
              <a:rPr dirty="0"/>
              <a:t> </a:t>
            </a:r>
            <a:r>
              <a:rPr dirty="0" err="1"/>
              <a:t>fugiat</a:t>
            </a:r>
            <a:r>
              <a:rPr dirty="0"/>
              <a:t> quo </a:t>
            </a:r>
            <a:r>
              <a:rPr dirty="0" err="1"/>
              <a:t>voluptas</a:t>
            </a:r>
            <a:r>
              <a:rPr dirty="0"/>
              <a:t> </a:t>
            </a:r>
            <a:r>
              <a:rPr dirty="0" err="1"/>
              <a:t>nulla</a:t>
            </a:r>
            <a:r>
              <a:rPr dirty="0"/>
              <a:t> </a:t>
            </a:r>
            <a:r>
              <a:rPr dirty="0" err="1"/>
              <a:t>pariatur</a:t>
            </a:r>
            <a:br>
              <a:rPr lang="en-GB" dirty="0"/>
            </a:br>
            <a:r>
              <a:rPr lang="en-NZ" dirty="0"/>
              <a:t>Ut </a:t>
            </a:r>
            <a:r>
              <a:rPr lang="en-NZ" dirty="0" err="1"/>
              <a:t>enim</a:t>
            </a:r>
            <a:r>
              <a:rPr lang="en-NZ" dirty="0"/>
              <a:t> ad minima </a:t>
            </a:r>
            <a:r>
              <a:rPr lang="en-NZ" dirty="0" err="1"/>
              <a:t>veniam</a:t>
            </a:r>
            <a:r>
              <a:rPr lang="en-NZ" dirty="0"/>
              <a:t>, </a:t>
            </a:r>
            <a:r>
              <a:rPr lang="en-NZ" dirty="0" err="1"/>
              <a:t>quis</a:t>
            </a:r>
            <a:r>
              <a:rPr lang="en-NZ" dirty="0"/>
              <a:t> nostrum </a:t>
            </a:r>
            <a:r>
              <a:rPr lang="en-NZ" dirty="0" err="1"/>
              <a:t>exercitationem</a:t>
            </a:r>
            <a:r>
              <a:rPr lang="en-NZ" dirty="0"/>
              <a:t> </a:t>
            </a:r>
            <a:r>
              <a:rPr lang="en-NZ" dirty="0" err="1"/>
              <a:t>ullam</a:t>
            </a:r>
            <a:r>
              <a:rPr lang="en-NZ" dirty="0"/>
              <a:t> corporis </a:t>
            </a:r>
            <a:r>
              <a:rPr lang="en-NZ" dirty="0" err="1"/>
              <a:t>suscipit</a:t>
            </a:r>
            <a:r>
              <a:rPr lang="en-NZ" dirty="0"/>
              <a:t> </a:t>
            </a:r>
            <a:r>
              <a:rPr lang="en-NZ" dirty="0" err="1"/>
              <a:t>laboriosam</a:t>
            </a:r>
            <a:r>
              <a:rPr lang="en-NZ" dirty="0"/>
              <a:t>, nisi </a:t>
            </a:r>
            <a:r>
              <a:rPr lang="en-NZ" dirty="0" err="1"/>
              <a:t>ut</a:t>
            </a:r>
            <a:r>
              <a:rPr lang="en-NZ" dirty="0"/>
              <a:t> </a:t>
            </a:r>
            <a:r>
              <a:rPr lang="en-NZ" dirty="0" err="1"/>
              <a:t>aliquid</a:t>
            </a:r>
            <a:r>
              <a:rPr lang="en-NZ" dirty="0"/>
              <a:t> ex </a:t>
            </a:r>
            <a:r>
              <a:rPr lang="en-NZ" dirty="0" err="1"/>
              <a:t>ea</a:t>
            </a:r>
            <a:r>
              <a:rPr lang="en-NZ" dirty="0"/>
              <a:t> </a:t>
            </a:r>
            <a:r>
              <a:rPr lang="en-NZ" dirty="0" err="1"/>
              <a:t>commodi</a:t>
            </a:r>
            <a:r>
              <a:rPr lang="en-NZ" dirty="0"/>
              <a:t> </a:t>
            </a:r>
            <a:r>
              <a:rPr lang="en-NZ" dirty="0" err="1"/>
              <a:t>consequatur</a:t>
            </a:r>
            <a:r>
              <a:rPr lang="en-NZ" dirty="0"/>
              <a:t>? Quis autem </a:t>
            </a:r>
            <a:r>
              <a:rPr lang="en-NZ" dirty="0" err="1"/>
              <a:t>vel</a:t>
            </a:r>
            <a:r>
              <a:rPr lang="en-NZ" dirty="0"/>
              <a:t> </a:t>
            </a:r>
            <a:r>
              <a:rPr lang="en-NZ" dirty="0" err="1"/>
              <a:t>eum</a:t>
            </a:r>
            <a:r>
              <a:rPr lang="en-NZ" dirty="0"/>
              <a:t> </a:t>
            </a:r>
            <a:r>
              <a:rPr lang="en-NZ" dirty="0" err="1"/>
              <a:t>iure</a:t>
            </a:r>
            <a:r>
              <a:rPr lang="en-NZ" dirty="0"/>
              <a:t> </a:t>
            </a:r>
            <a:r>
              <a:rPr lang="en-NZ" dirty="0" err="1"/>
              <a:t>reprehenderit</a:t>
            </a:r>
            <a:r>
              <a:rPr lang="en-NZ" dirty="0"/>
              <a:t> qui in </a:t>
            </a:r>
            <a:r>
              <a:rPr lang="en-NZ" dirty="0" err="1"/>
              <a:t>ea</a:t>
            </a:r>
            <a:r>
              <a:rPr lang="en-NZ" dirty="0"/>
              <a:t> </a:t>
            </a:r>
            <a:r>
              <a:rPr lang="en-NZ" dirty="0" err="1"/>
              <a:t>voluptate</a:t>
            </a:r>
            <a:r>
              <a:rPr lang="en-NZ" dirty="0"/>
              <a:t> </a:t>
            </a:r>
            <a:r>
              <a:rPr lang="en-NZ" dirty="0" err="1"/>
              <a:t>velit</a:t>
            </a:r>
            <a:r>
              <a:rPr lang="en-NZ" dirty="0"/>
              <a:t> </a:t>
            </a:r>
            <a:r>
              <a:rPr lang="en-NZ" dirty="0" err="1"/>
              <a:t>esse</a:t>
            </a:r>
            <a:r>
              <a:rPr lang="en-NZ" dirty="0"/>
              <a:t> </a:t>
            </a:r>
            <a:r>
              <a:rPr lang="en-NZ" dirty="0" err="1"/>
              <a:t>quam</a:t>
            </a:r>
            <a:r>
              <a:rPr lang="en-NZ" dirty="0"/>
              <a:t> nihil </a:t>
            </a:r>
            <a:r>
              <a:rPr lang="en-NZ" dirty="0" err="1"/>
              <a:t>molestiae</a:t>
            </a:r>
            <a:r>
              <a:rPr lang="en-NZ" dirty="0"/>
              <a:t> </a:t>
            </a:r>
            <a:r>
              <a:rPr lang="en-NZ" dirty="0" err="1"/>
              <a:t>consequatur</a:t>
            </a:r>
            <a:r>
              <a:rPr lang="en-NZ" dirty="0"/>
              <a:t>, </a:t>
            </a:r>
            <a:r>
              <a:rPr lang="en-NZ" dirty="0" err="1"/>
              <a:t>vel</a:t>
            </a:r>
            <a:r>
              <a:rPr lang="en-NZ" dirty="0"/>
              <a:t> illum qui </a:t>
            </a:r>
            <a:r>
              <a:rPr lang="en-NZ" dirty="0" err="1"/>
              <a:t>dolorem</a:t>
            </a:r>
            <a:r>
              <a:rPr lang="en-NZ" dirty="0"/>
              <a:t> </a:t>
            </a:r>
            <a:r>
              <a:rPr lang="en-NZ" dirty="0" err="1"/>
              <a:t>eum</a:t>
            </a:r>
            <a:r>
              <a:rPr lang="en-NZ" dirty="0"/>
              <a:t> </a:t>
            </a:r>
            <a:r>
              <a:rPr lang="en-NZ" dirty="0" err="1"/>
              <a:t>fugiat</a:t>
            </a:r>
            <a:r>
              <a:rPr lang="en-NZ" dirty="0"/>
              <a:t> quo </a:t>
            </a:r>
            <a:r>
              <a:rPr lang="en-NZ" dirty="0" err="1"/>
              <a:t>voluptas</a:t>
            </a:r>
            <a:r>
              <a:rPr lang="en-NZ" dirty="0"/>
              <a:t> </a:t>
            </a:r>
            <a:r>
              <a:rPr lang="en-NZ" dirty="0" err="1"/>
              <a:t>nulla</a:t>
            </a:r>
            <a:r>
              <a:rPr lang="en-NZ" dirty="0"/>
              <a:t> </a:t>
            </a:r>
            <a:r>
              <a:rPr lang="en-NZ" dirty="0" err="1"/>
              <a:t>pariatur</a:t>
            </a:r>
            <a:r>
              <a:rPr lang="en-NZ" dirty="0"/>
              <a:t> Ut </a:t>
            </a:r>
            <a:r>
              <a:rPr lang="en-NZ" dirty="0" err="1"/>
              <a:t>enim</a:t>
            </a:r>
            <a:r>
              <a:rPr lang="en-NZ" dirty="0"/>
              <a:t> ad minima </a:t>
            </a:r>
            <a:r>
              <a:rPr lang="en-NZ" dirty="0" err="1"/>
              <a:t>veniam</a:t>
            </a:r>
            <a:r>
              <a:rPr lang="en-NZ" dirty="0"/>
              <a:t>, </a:t>
            </a:r>
            <a:r>
              <a:rPr lang="en-NZ" dirty="0" err="1"/>
              <a:t>quis</a:t>
            </a:r>
            <a:r>
              <a:rPr lang="en-NZ" dirty="0"/>
              <a:t> nostrum </a:t>
            </a:r>
            <a:r>
              <a:rPr lang="en-NZ" dirty="0" err="1"/>
              <a:t>exercitationem</a:t>
            </a:r>
            <a:r>
              <a:rPr lang="en-NZ" dirty="0"/>
              <a:t> </a:t>
            </a:r>
            <a:r>
              <a:rPr lang="en-NZ" dirty="0" err="1"/>
              <a:t>ullam</a:t>
            </a:r>
            <a:r>
              <a:rPr lang="en-NZ" dirty="0"/>
              <a:t> corporis </a:t>
            </a:r>
            <a:r>
              <a:rPr lang="en-NZ" dirty="0" err="1"/>
              <a:t>suscipit</a:t>
            </a:r>
            <a:r>
              <a:rPr lang="en-NZ" dirty="0"/>
              <a:t> </a:t>
            </a:r>
            <a:r>
              <a:rPr lang="en-NZ" dirty="0" err="1"/>
              <a:t>laboriosam</a:t>
            </a:r>
            <a:r>
              <a:rPr lang="en-NZ" dirty="0"/>
              <a:t>, nisi </a:t>
            </a:r>
            <a:r>
              <a:rPr lang="en-NZ" dirty="0" err="1"/>
              <a:t>ut</a:t>
            </a:r>
            <a:r>
              <a:rPr lang="en-NZ" dirty="0"/>
              <a:t> </a:t>
            </a:r>
            <a:r>
              <a:rPr lang="en-NZ" dirty="0" err="1"/>
              <a:t>aliquid</a:t>
            </a:r>
            <a:r>
              <a:rPr lang="en-NZ" dirty="0"/>
              <a:t> ex </a:t>
            </a:r>
            <a:r>
              <a:rPr lang="en-NZ" dirty="0" err="1"/>
              <a:t>ea</a:t>
            </a:r>
            <a:r>
              <a:rPr lang="en-NZ" dirty="0"/>
              <a:t> </a:t>
            </a:r>
            <a:r>
              <a:rPr lang="en-NZ" dirty="0" err="1"/>
              <a:t>commodi</a:t>
            </a:r>
            <a:r>
              <a:rPr lang="en-NZ" dirty="0"/>
              <a:t> </a:t>
            </a:r>
            <a:r>
              <a:rPr lang="en-NZ" dirty="0" err="1"/>
              <a:t>consequatur</a:t>
            </a:r>
            <a:r>
              <a:rPr lang="en-NZ" dirty="0"/>
              <a:t>? Quis autem </a:t>
            </a:r>
            <a:r>
              <a:rPr lang="en-NZ" dirty="0" err="1"/>
              <a:t>vel</a:t>
            </a:r>
            <a:r>
              <a:rPr lang="en-NZ" dirty="0"/>
              <a:t> </a:t>
            </a:r>
            <a:r>
              <a:rPr lang="en-NZ" dirty="0" err="1"/>
              <a:t>eum</a:t>
            </a:r>
            <a:r>
              <a:rPr lang="en-NZ" dirty="0"/>
              <a:t> </a:t>
            </a:r>
            <a:r>
              <a:rPr lang="en-NZ" dirty="0" err="1"/>
              <a:t>iure</a:t>
            </a:r>
            <a:r>
              <a:rPr lang="en-NZ" dirty="0"/>
              <a:t> </a:t>
            </a:r>
            <a:r>
              <a:rPr lang="en-NZ" dirty="0" err="1"/>
              <a:t>reprehenderit</a:t>
            </a:r>
            <a:r>
              <a:rPr lang="en-NZ" dirty="0"/>
              <a:t> qui in </a:t>
            </a:r>
            <a:r>
              <a:rPr lang="en-NZ" dirty="0" err="1"/>
              <a:t>ea</a:t>
            </a:r>
            <a:r>
              <a:rPr lang="en-NZ" dirty="0"/>
              <a:t> </a:t>
            </a:r>
            <a:r>
              <a:rPr lang="en-NZ" dirty="0" err="1"/>
              <a:t>voluptate</a:t>
            </a:r>
            <a:r>
              <a:rPr lang="en-NZ" dirty="0"/>
              <a:t> </a:t>
            </a:r>
            <a:r>
              <a:rPr lang="en-NZ" dirty="0" err="1"/>
              <a:t>velit</a:t>
            </a:r>
            <a:r>
              <a:rPr lang="en-NZ" dirty="0"/>
              <a:t> </a:t>
            </a:r>
            <a:r>
              <a:rPr lang="en-NZ" dirty="0" err="1"/>
              <a:t>esse</a:t>
            </a:r>
            <a:r>
              <a:rPr lang="en-NZ" dirty="0"/>
              <a:t> </a:t>
            </a:r>
            <a:r>
              <a:rPr lang="en-NZ" dirty="0" err="1"/>
              <a:t>quam</a:t>
            </a:r>
            <a:r>
              <a:rPr lang="en-NZ" dirty="0"/>
              <a:t> nihil </a:t>
            </a:r>
            <a:r>
              <a:rPr lang="en-NZ" dirty="0" err="1"/>
              <a:t>molestiae</a:t>
            </a:r>
            <a:r>
              <a:rPr lang="en-NZ" dirty="0"/>
              <a:t> </a:t>
            </a:r>
            <a:r>
              <a:rPr lang="en-NZ" dirty="0" err="1"/>
              <a:t>consequatur</a:t>
            </a:r>
            <a:r>
              <a:rPr lang="en-NZ" dirty="0"/>
              <a:t>, </a:t>
            </a:r>
            <a:r>
              <a:rPr lang="en-NZ" dirty="0" err="1"/>
              <a:t>vel</a:t>
            </a:r>
            <a:r>
              <a:rPr lang="en-NZ" dirty="0"/>
              <a:t> illum qui </a:t>
            </a:r>
            <a:r>
              <a:rPr lang="en-NZ" dirty="0" err="1"/>
              <a:t>dolorem</a:t>
            </a:r>
            <a:r>
              <a:rPr lang="en-NZ" dirty="0"/>
              <a:t> </a:t>
            </a:r>
            <a:r>
              <a:rPr lang="en-NZ" dirty="0" err="1"/>
              <a:t>eum</a:t>
            </a:r>
            <a:r>
              <a:rPr lang="en-NZ" dirty="0"/>
              <a:t> </a:t>
            </a:r>
            <a:r>
              <a:rPr lang="en-NZ" dirty="0" err="1"/>
              <a:t>fugiat</a:t>
            </a:r>
            <a:r>
              <a:rPr lang="en-NZ" dirty="0"/>
              <a:t> quo </a:t>
            </a:r>
            <a:r>
              <a:rPr lang="en-NZ" dirty="0" err="1"/>
              <a:t>voluptas</a:t>
            </a:r>
            <a:r>
              <a:rPr lang="en-NZ" dirty="0"/>
              <a:t> </a:t>
            </a:r>
            <a:r>
              <a:rPr lang="en-NZ" dirty="0" err="1"/>
              <a:t>nulla</a:t>
            </a:r>
            <a:r>
              <a:rPr lang="en-NZ" dirty="0"/>
              <a:t> </a:t>
            </a:r>
            <a:r>
              <a:rPr lang="en-NZ" dirty="0" err="1"/>
              <a:t>pariatur</a:t>
            </a:r>
            <a:r>
              <a:rPr lang="en-NZ" dirty="0"/>
              <a:t>.</a:t>
            </a:r>
            <a:br>
              <a:rPr lang="en-NZ" dirty="0"/>
            </a:br>
            <a:r>
              <a:rPr lang="en-NZ" dirty="0"/>
              <a:t>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a:t>
            </a:r>
            <a:br>
              <a:rPr lang="en-NZ" dirty="0"/>
            </a:br>
            <a:r>
              <a:rPr lang="en-NZ" dirty="0"/>
              <a:t>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a:t>
            </a:r>
            <a:endParaRPr dirty="0"/>
          </a:p>
        </p:txBody>
      </p:sp>
      <p:sp>
        <p:nvSpPr>
          <p:cNvPr id="12" name="TextBox 11">
            <a:extLst>
              <a:ext uri="{FF2B5EF4-FFF2-40B4-BE49-F238E27FC236}">
                <a16:creationId xmlns:a16="http://schemas.microsoft.com/office/drawing/2014/main" id="{EBFC5D82-91E8-C648-B06D-385C6731077E}"/>
              </a:ext>
            </a:extLst>
          </p:cNvPr>
          <p:cNvSpPr txBox="1"/>
          <p:nvPr userDrawn="1"/>
        </p:nvSpPr>
        <p:spPr>
          <a:xfrm>
            <a:off x="11940540" y="-1407453"/>
            <a:ext cx="102657" cy="1321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rtlCol="0" anchor="ctr">
            <a:spAutoFit/>
          </a:bodyPr>
          <a:lstStyle/>
          <a:p>
            <a:pPr algn="l">
              <a:lnSpc>
                <a:spcPct val="80000"/>
              </a:lnSpc>
            </a:pPr>
            <a:endParaRPr lang="en-US" sz="9900" b="0" dirty="0">
              <a:solidFill>
                <a:srgbClr val="EFE8D9"/>
              </a:solidFill>
              <a:latin typeface="Inter" panose="02000503000000020004" pitchFamily="50" charset="0"/>
              <a:ea typeface="Inter" panose="02000503000000020004" pitchFamily="50" charset="0"/>
              <a:cs typeface="Inter" panose="02000503000000020004" pitchFamily="50" charset="0"/>
              <a:sym typeface="PolySans Bulky"/>
            </a:endParaRPr>
          </a:p>
        </p:txBody>
      </p:sp>
    </p:spTree>
    <p:extLst>
      <p:ext uri="{BB962C8B-B14F-4D97-AF65-F5344CB8AC3E}">
        <p14:creationId xmlns:p14="http://schemas.microsoft.com/office/powerpoint/2010/main" val="3295133898"/>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ports - 3 Columns">
    <p:spTree>
      <p:nvGrpSpPr>
        <p:cNvPr id="1" name=""/>
        <p:cNvGrpSpPr/>
        <p:nvPr/>
      </p:nvGrpSpPr>
      <p:grpSpPr>
        <a:xfrm>
          <a:off x="0" y="0"/>
          <a:ext cx="0" cy="0"/>
          <a:chOff x="0" y="0"/>
          <a:chExt cx="0" cy="0"/>
        </a:xfrm>
      </p:grpSpPr>
      <p:sp>
        <p:nvSpPr>
          <p:cNvPr id="326" name="Slide Title"/>
          <p:cNvSpPr txBox="1">
            <a:spLocks noGrp="1"/>
          </p:cNvSpPr>
          <p:nvPr>
            <p:ph type="body" sz="quarter" idx="15"/>
          </p:nvPr>
        </p:nvSpPr>
        <p:spPr>
          <a:xfrm>
            <a:off x="864299" y="2071060"/>
            <a:ext cx="13372938" cy="1333698"/>
          </a:xfrm>
          <a:prstGeom prst="rect">
            <a:avLst/>
          </a:prstGeom>
        </p:spPr>
        <p:txBody>
          <a:bodyPr wrap="square">
            <a:spAutoFit/>
          </a:bodyPr>
          <a:lstStyle>
            <a:lvl1pPr marL="0" indent="0">
              <a:lnSpc>
                <a:spcPct val="80000"/>
              </a:lnSpc>
              <a:spcBef>
                <a:spcPts val="0"/>
              </a:spcBef>
              <a:buSzTx/>
              <a:buNone/>
              <a:defRPr sz="10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327" name="Slide Subtitle"/>
          <p:cNvSpPr txBox="1">
            <a:spLocks noGrp="1"/>
          </p:cNvSpPr>
          <p:nvPr>
            <p:ph type="body" sz="quarter" idx="16"/>
          </p:nvPr>
        </p:nvSpPr>
        <p:spPr>
          <a:xfrm>
            <a:off x="901577" y="3404758"/>
            <a:ext cx="13372938"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329" name="Slide Number"/>
          <p:cNvSpPr txBox="1">
            <a:spLocks noGrp="1"/>
          </p:cNvSpPr>
          <p:nvPr>
            <p:ph type="sldNum" sz="quarter" idx="2"/>
          </p:nvPr>
        </p:nvSpPr>
        <p:spPr>
          <a:xfrm>
            <a:off x="23177727" y="12366218"/>
            <a:ext cx="331929" cy="368301"/>
          </a:xfrm>
          <a:prstGeom prst="rect">
            <a:avLst/>
          </a:prstGeom>
        </p:spPr>
        <p:txBody>
          <a:bodyPr/>
          <a:lstStyle>
            <a:lvl1pPr>
              <a:defRPr sz="1400">
                <a:solidFill>
                  <a:srgbClr val="FFFFFF"/>
                </a:solidFill>
                <a:latin typeface="Space Mono Bold"/>
                <a:ea typeface="Space Mono Bold"/>
                <a:cs typeface="Space Mono Bold"/>
                <a:sym typeface="Space Mono Bold"/>
              </a:defRPr>
            </a:lvl1pPr>
          </a:lstStyle>
          <a:p>
            <a:fld id="{86CB4B4D-7CA3-9044-876B-883B54F8677D}" type="slidenum">
              <a:t>‹#›</a:t>
            </a:fld>
            <a:endParaRPr/>
          </a:p>
        </p:txBody>
      </p:sp>
      <p:pic>
        <p:nvPicPr>
          <p:cNvPr id="330"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31" name="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
          <p:cNvSpPr txBox="1">
            <a:spLocks noGrp="1"/>
          </p:cNvSpPr>
          <p:nvPr>
            <p:ph type="body" sz="quarter" idx="18" hasCustomPrompt="1"/>
          </p:nvPr>
        </p:nvSpPr>
        <p:spPr>
          <a:xfrm>
            <a:off x="876298" y="4697761"/>
            <a:ext cx="22633357" cy="8437954"/>
          </a:xfrm>
          <a:prstGeom prst="rect">
            <a:avLst/>
          </a:prstGeom>
        </p:spPr>
        <p:txBody>
          <a:bodyPr numCol="3" spcCol="668046" anchor="t">
            <a:noAutofit/>
          </a:bodyPr>
          <a:lstStyle>
            <a:lvl1pPr marL="0" indent="0">
              <a:spcBef>
                <a:spcPts val="0"/>
              </a:spcBef>
              <a:buSzTx/>
              <a:buNone/>
              <a:defRPr sz="1800">
                <a:latin typeface="Inter Regular Regular"/>
                <a:ea typeface="Inter Regular Regular"/>
                <a:cs typeface="Inter Regular Regular"/>
                <a:sym typeface="Inter Regular Regular"/>
              </a:defRPr>
            </a:lvl1pPr>
          </a:lstStyle>
          <a:p>
            <a:r>
              <a:rPr dirty="0"/>
              <a:t>Sed </a:t>
            </a:r>
            <a:r>
              <a:rPr dirty="0" err="1"/>
              <a:t>ut</a:t>
            </a:r>
            <a:r>
              <a:rPr dirty="0"/>
              <a:t> </a:t>
            </a:r>
            <a:r>
              <a:rPr dirty="0" err="1"/>
              <a:t>perspiciatis</a:t>
            </a:r>
            <a:r>
              <a:rPr dirty="0"/>
              <a:t> </a:t>
            </a:r>
            <a:r>
              <a:rPr dirty="0" err="1"/>
              <a:t>unde</a:t>
            </a:r>
            <a:r>
              <a:rPr dirty="0"/>
              <a:t> </a:t>
            </a:r>
            <a:r>
              <a:rPr dirty="0" err="1"/>
              <a:t>omnis</a:t>
            </a:r>
            <a:r>
              <a:rPr dirty="0"/>
              <a:t> </a:t>
            </a:r>
            <a:r>
              <a:rPr dirty="0" err="1"/>
              <a:t>iste</a:t>
            </a:r>
            <a:r>
              <a:rPr dirty="0"/>
              <a:t> </a:t>
            </a:r>
            <a:r>
              <a:rPr dirty="0" err="1"/>
              <a:t>natus</a:t>
            </a:r>
            <a:r>
              <a:rPr dirty="0"/>
              <a:t> error sit </a:t>
            </a:r>
            <a:r>
              <a:rPr dirty="0" err="1"/>
              <a:t>voluptatem</a:t>
            </a:r>
            <a:r>
              <a:rPr dirty="0"/>
              <a:t> </a:t>
            </a:r>
            <a:r>
              <a:rPr dirty="0" err="1"/>
              <a:t>accusantium</a:t>
            </a:r>
            <a:r>
              <a:rPr dirty="0"/>
              <a:t> </a:t>
            </a:r>
            <a:r>
              <a:rPr dirty="0" err="1"/>
              <a:t>doloremque</a:t>
            </a:r>
            <a:r>
              <a:rPr dirty="0"/>
              <a:t> </a:t>
            </a:r>
            <a:r>
              <a:rPr dirty="0" err="1"/>
              <a:t>laudantium</a:t>
            </a:r>
            <a:r>
              <a:rPr dirty="0"/>
              <a:t>, </a:t>
            </a:r>
            <a:r>
              <a:rPr dirty="0" err="1"/>
              <a:t>totam</a:t>
            </a:r>
            <a:r>
              <a:rPr dirty="0"/>
              <a:t> rem </a:t>
            </a:r>
            <a:r>
              <a:rPr dirty="0" err="1"/>
              <a:t>aperiam</a:t>
            </a:r>
            <a:r>
              <a:rPr dirty="0"/>
              <a:t>, </a:t>
            </a:r>
            <a:r>
              <a:rPr dirty="0" err="1"/>
              <a:t>eaque</a:t>
            </a:r>
            <a:r>
              <a:rPr dirty="0"/>
              <a:t> </a:t>
            </a:r>
            <a:r>
              <a:rPr dirty="0" err="1"/>
              <a:t>ipsa</a:t>
            </a:r>
            <a:r>
              <a:rPr dirty="0"/>
              <a:t> </a:t>
            </a:r>
            <a:r>
              <a:rPr dirty="0" err="1"/>
              <a:t>quae</a:t>
            </a:r>
            <a:r>
              <a:rPr dirty="0"/>
              <a:t> ab </a:t>
            </a:r>
            <a:r>
              <a:rPr dirty="0" err="1"/>
              <a:t>illo</a:t>
            </a:r>
            <a:r>
              <a:rPr dirty="0"/>
              <a:t> </a:t>
            </a:r>
            <a:r>
              <a:rPr dirty="0" err="1"/>
              <a:t>inventore</a:t>
            </a:r>
            <a:r>
              <a:rPr dirty="0"/>
              <a:t> </a:t>
            </a:r>
            <a:r>
              <a:rPr dirty="0" err="1"/>
              <a:t>veritatis</a:t>
            </a:r>
            <a:r>
              <a:rPr dirty="0"/>
              <a:t> et quasi </a:t>
            </a:r>
            <a:r>
              <a:rPr dirty="0" err="1"/>
              <a:t>architecto</a:t>
            </a:r>
            <a:r>
              <a:rPr dirty="0"/>
              <a:t> beatae vitae dicta sunt </a:t>
            </a:r>
            <a:r>
              <a:rPr dirty="0" err="1"/>
              <a:t>explicabo</a:t>
            </a:r>
            <a:r>
              <a:rPr dirty="0"/>
              <a:t>. Nemo </a:t>
            </a:r>
            <a:r>
              <a:rPr dirty="0" err="1"/>
              <a:t>enim</a:t>
            </a:r>
            <a:r>
              <a:rPr dirty="0"/>
              <a:t> </a:t>
            </a:r>
            <a:r>
              <a:rPr dirty="0" err="1"/>
              <a:t>ipsam</a:t>
            </a:r>
            <a:r>
              <a:rPr dirty="0"/>
              <a:t> </a:t>
            </a:r>
            <a:r>
              <a:rPr dirty="0" err="1"/>
              <a:t>voluptatem</a:t>
            </a:r>
            <a:r>
              <a:rPr dirty="0"/>
              <a:t> </a:t>
            </a:r>
            <a:r>
              <a:rPr dirty="0" err="1"/>
              <a:t>quia</a:t>
            </a:r>
            <a:r>
              <a:rPr dirty="0"/>
              <a:t> </a:t>
            </a:r>
            <a:r>
              <a:rPr dirty="0" err="1"/>
              <a:t>voluptas</a:t>
            </a:r>
            <a:r>
              <a:rPr dirty="0"/>
              <a:t> sit </a:t>
            </a:r>
            <a:r>
              <a:rPr dirty="0" err="1"/>
              <a:t>aspernatur</a:t>
            </a:r>
            <a:r>
              <a:rPr dirty="0"/>
              <a:t> </a:t>
            </a:r>
            <a:r>
              <a:rPr dirty="0" err="1"/>
              <a:t>aut</a:t>
            </a:r>
            <a:r>
              <a:rPr dirty="0"/>
              <a:t> </a:t>
            </a:r>
            <a:r>
              <a:rPr dirty="0" err="1"/>
              <a:t>odit</a:t>
            </a:r>
            <a:r>
              <a:rPr dirty="0"/>
              <a:t> </a:t>
            </a:r>
            <a:r>
              <a:rPr dirty="0" err="1"/>
              <a:t>aut</a:t>
            </a:r>
            <a:r>
              <a:rPr dirty="0"/>
              <a:t> fugit, sed </a:t>
            </a:r>
            <a:r>
              <a:rPr dirty="0" err="1"/>
              <a:t>quia</a:t>
            </a:r>
            <a:r>
              <a:rPr dirty="0"/>
              <a:t> </a:t>
            </a:r>
            <a:r>
              <a:rPr dirty="0" err="1"/>
              <a:t>consequuntur</a:t>
            </a:r>
            <a:r>
              <a:rPr dirty="0"/>
              <a:t> </a:t>
            </a:r>
            <a:r>
              <a:rPr dirty="0" err="1"/>
              <a:t>magni</a:t>
            </a:r>
            <a:r>
              <a:rPr dirty="0"/>
              <a:t> </a:t>
            </a:r>
            <a:r>
              <a:rPr dirty="0" err="1"/>
              <a:t>dolores</a:t>
            </a:r>
            <a:r>
              <a:rPr dirty="0"/>
              <a:t> </a:t>
            </a:r>
            <a:r>
              <a:rPr dirty="0" err="1"/>
              <a:t>eos</a:t>
            </a:r>
            <a:r>
              <a:rPr dirty="0"/>
              <a:t> qui ratione </a:t>
            </a:r>
            <a:r>
              <a:rPr dirty="0" err="1"/>
              <a:t>voluptatem</a:t>
            </a:r>
            <a:r>
              <a:rPr dirty="0"/>
              <a:t> </a:t>
            </a:r>
            <a:r>
              <a:rPr dirty="0" err="1"/>
              <a:t>sequi</a:t>
            </a:r>
            <a:r>
              <a:rPr dirty="0"/>
              <a:t> </a:t>
            </a:r>
            <a:r>
              <a:rPr dirty="0" err="1"/>
              <a:t>nesciunt</a:t>
            </a:r>
            <a:r>
              <a:rPr dirty="0"/>
              <a:t>. </a:t>
            </a:r>
            <a:r>
              <a:rPr dirty="0" err="1"/>
              <a:t>Neque</a:t>
            </a:r>
            <a:r>
              <a:rPr dirty="0"/>
              <a:t> porro </a:t>
            </a:r>
            <a:r>
              <a:rPr dirty="0" err="1"/>
              <a:t>quisquam</a:t>
            </a:r>
            <a:r>
              <a:rPr dirty="0"/>
              <a:t> </a:t>
            </a:r>
            <a:r>
              <a:rPr dirty="0" err="1"/>
              <a:t>est</a:t>
            </a:r>
            <a:r>
              <a:rPr dirty="0"/>
              <a:t>, qui </a:t>
            </a:r>
            <a:r>
              <a:rPr dirty="0" err="1"/>
              <a:t>dolorem</a:t>
            </a:r>
            <a:r>
              <a:rPr dirty="0"/>
              <a:t> ipsum </a:t>
            </a:r>
            <a:r>
              <a:rPr dirty="0" err="1"/>
              <a:t>quia</a:t>
            </a:r>
            <a:r>
              <a:rPr dirty="0"/>
              <a:t> dolor sit </a:t>
            </a:r>
            <a:r>
              <a:rPr dirty="0" err="1"/>
              <a:t>amet</a:t>
            </a:r>
            <a:r>
              <a:rPr dirty="0"/>
              <a:t>, </a:t>
            </a:r>
            <a:r>
              <a:rPr dirty="0" err="1"/>
              <a:t>consectetur</a:t>
            </a:r>
            <a:r>
              <a:rPr dirty="0"/>
              <a:t>, </a:t>
            </a:r>
            <a:r>
              <a:rPr dirty="0" err="1"/>
              <a:t>adipisci</a:t>
            </a:r>
            <a:r>
              <a:rPr dirty="0"/>
              <a:t> </a:t>
            </a:r>
            <a:r>
              <a:rPr dirty="0" err="1"/>
              <a:t>velit</a:t>
            </a:r>
            <a:r>
              <a:rPr dirty="0"/>
              <a:t>, sed </a:t>
            </a:r>
            <a:r>
              <a:rPr dirty="0" err="1"/>
              <a:t>quia</a:t>
            </a:r>
            <a:r>
              <a:rPr dirty="0"/>
              <a:t> non </a:t>
            </a:r>
            <a:r>
              <a:rPr dirty="0" err="1"/>
              <a:t>numquam</a:t>
            </a:r>
            <a:r>
              <a:rPr dirty="0"/>
              <a:t> eius </a:t>
            </a:r>
            <a:r>
              <a:rPr dirty="0" err="1"/>
              <a:t>modi</a:t>
            </a:r>
            <a:r>
              <a:rPr dirty="0"/>
              <a:t> </a:t>
            </a:r>
            <a:r>
              <a:rPr dirty="0" err="1"/>
              <a:t>tempora</a:t>
            </a:r>
            <a:r>
              <a:rPr dirty="0"/>
              <a:t> </a:t>
            </a:r>
            <a:r>
              <a:rPr dirty="0" err="1"/>
              <a:t>incidunt</a:t>
            </a:r>
            <a:r>
              <a:rPr dirty="0"/>
              <a:t> </a:t>
            </a:r>
            <a:r>
              <a:rPr dirty="0" err="1"/>
              <a:t>ut</a:t>
            </a:r>
            <a:r>
              <a:rPr dirty="0"/>
              <a:t> labore et dolore </a:t>
            </a:r>
            <a:r>
              <a:rPr dirty="0" err="1"/>
              <a:t>magnam</a:t>
            </a:r>
            <a:r>
              <a:rPr dirty="0"/>
              <a:t> </a:t>
            </a:r>
            <a:r>
              <a:rPr dirty="0" err="1"/>
              <a:t>aliquam</a:t>
            </a:r>
            <a:r>
              <a:rPr dirty="0"/>
              <a:t> </a:t>
            </a:r>
            <a:r>
              <a:rPr dirty="0" err="1"/>
              <a:t>quaerat</a:t>
            </a:r>
            <a:r>
              <a:rPr dirty="0"/>
              <a:t> </a:t>
            </a:r>
            <a:r>
              <a:rPr dirty="0" err="1"/>
              <a:t>voluptatem</a:t>
            </a:r>
            <a:r>
              <a:rPr dirty="0"/>
              <a:t>. Ut </a:t>
            </a:r>
            <a:r>
              <a:rPr dirty="0" err="1"/>
              <a:t>enim</a:t>
            </a:r>
            <a:r>
              <a:rPr dirty="0"/>
              <a:t> ad minima </a:t>
            </a:r>
            <a:r>
              <a:rPr dirty="0" err="1"/>
              <a:t>veniam</a:t>
            </a:r>
            <a:r>
              <a:rPr dirty="0"/>
              <a:t>, </a:t>
            </a:r>
            <a:r>
              <a:rPr dirty="0" err="1"/>
              <a:t>quis</a:t>
            </a:r>
            <a:r>
              <a:rPr dirty="0"/>
              <a:t> nostrum </a:t>
            </a:r>
            <a:r>
              <a:rPr dirty="0" err="1"/>
              <a:t>exercitationem</a:t>
            </a:r>
            <a:r>
              <a:rPr dirty="0"/>
              <a:t> </a:t>
            </a:r>
            <a:r>
              <a:rPr dirty="0" err="1"/>
              <a:t>ullam</a:t>
            </a:r>
            <a:r>
              <a:rPr dirty="0"/>
              <a:t> corporis </a:t>
            </a:r>
            <a:r>
              <a:rPr dirty="0" err="1"/>
              <a:t>suscipit</a:t>
            </a:r>
            <a:r>
              <a:rPr dirty="0"/>
              <a:t> </a:t>
            </a:r>
            <a:r>
              <a:rPr dirty="0" err="1"/>
              <a:t>laboriosam</a:t>
            </a:r>
            <a:r>
              <a:rPr dirty="0"/>
              <a:t>, nisi </a:t>
            </a:r>
            <a:r>
              <a:rPr dirty="0" err="1"/>
              <a:t>ut</a:t>
            </a:r>
            <a:r>
              <a:rPr dirty="0"/>
              <a:t> </a:t>
            </a:r>
            <a:r>
              <a:rPr dirty="0" err="1"/>
              <a:t>aliquid</a:t>
            </a:r>
            <a:r>
              <a:rPr dirty="0"/>
              <a:t> ex </a:t>
            </a:r>
            <a:r>
              <a:rPr dirty="0" err="1"/>
              <a:t>ea</a:t>
            </a:r>
            <a:r>
              <a:rPr dirty="0"/>
              <a:t> </a:t>
            </a:r>
            <a:r>
              <a:rPr dirty="0" err="1"/>
              <a:t>commodi</a:t>
            </a:r>
            <a:r>
              <a:rPr dirty="0"/>
              <a:t> </a:t>
            </a:r>
            <a:r>
              <a:rPr dirty="0" err="1"/>
              <a:t>consequatur</a:t>
            </a:r>
            <a:r>
              <a:rPr dirty="0"/>
              <a:t>? Quis autem vel </a:t>
            </a:r>
            <a:r>
              <a:rPr dirty="0" err="1"/>
              <a:t>eum</a:t>
            </a:r>
            <a:r>
              <a:rPr dirty="0"/>
              <a:t> </a:t>
            </a:r>
            <a:r>
              <a:rPr dirty="0" err="1"/>
              <a:t>iure</a:t>
            </a:r>
            <a:r>
              <a:rPr dirty="0"/>
              <a:t> </a:t>
            </a:r>
            <a:r>
              <a:rPr dirty="0" err="1"/>
              <a:t>reprehenderit</a:t>
            </a:r>
            <a:r>
              <a:rPr dirty="0"/>
              <a:t> qui in </a:t>
            </a:r>
            <a:r>
              <a:rPr dirty="0" err="1"/>
              <a:t>ea</a:t>
            </a:r>
            <a:r>
              <a:rPr dirty="0"/>
              <a:t> </a:t>
            </a:r>
            <a:r>
              <a:rPr dirty="0" err="1"/>
              <a:t>voluptate</a:t>
            </a:r>
            <a:r>
              <a:rPr dirty="0"/>
              <a:t> </a:t>
            </a:r>
            <a:r>
              <a:rPr dirty="0" err="1"/>
              <a:t>velit</a:t>
            </a:r>
            <a:r>
              <a:rPr dirty="0"/>
              <a:t> </a:t>
            </a:r>
            <a:r>
              <a:rPr dirty="0" err="1"/>
              <a:t>esse</a:t>
            </a:r>
            <a:r>
              <a:rPr dirty="0"/>
              <a:t> </a:t>
            </a:r>
            <a:r>
              <a:rPr dirty="0" err="1"/>
              <a:t>quam</a:t>
            </a:r>
            <a:r>
              <a:rPr dirty="0"/>
              <a:t> nihil </a:t>
            </a:r>
            <a:r>
              <a:rPr dirty="0" err="1"/>
              <a:t>molestiae</a:t>
            </a:r>
            <a:r>
              <a:rPr dirty="0"/>
              <a:t> </a:t>
            </a:r>
            <a:r>
              <a:rPr dirty="0" err="1"/>
              <a:t>consequatur</a:t>
            </a:r>
            <a:r>
              <a:rPr dirty="0"/>
              <a:t>, vel illum qui </a:t>
            </a:r>
            <a:r>
              <a:rPr dirty="0" err="1"/>
              <a:t>dolorem</a:t>
            </a:r>
            <a:r>
              <a:rPr dirty="0"/>
              <a:t> </a:t>
            </a:r>
            <a:r>
              <a:rPr dirty="0" err="1"/>
              <a:t>eum</a:t>
            </a:r>
            <a:r>
              <a:rPr dirty="0"/>
              <a:t> </a:t>
            </a:r>
            <a:r>
              <a:rPr dirty="0" err="1"/>
              <a:t>fugiat</a:t>
            </a:r>
            <a:r>
              <a:rPr dirty="0"/>
              <a:t> quo </a:t>
            </a:r>
            <a:r>
              <a:rPr dirty="0" err="1"/>
              <a:t>voluptas</a:t>
            </a:r>
            <a:r>
              <a:rPr dirty="0"/>
              <a:t> </a:t>
            </a:r>
            <a:r>
              <a:rPr dirty="0" err="1"/>
              <a:t>nulla</a:t>
            </a:r>
            <a:r>
              <a:rPr dirty="0"/>
              <a:t> </a:t>
            </a:r>
            <a:r>
              <a:rPr dirty="0" err="1"/>
              <a:t>pariatur</a:t>
            </a:r>
            <a:br>
              <a:rPr lang="en-GB" dirty="0"/>
            </a:br>
            <a:r>
              <a:rPr lang="en-NZ" dirty="0"/>
              <a:t>Ut </a:t>
            </a:r>
            <a:r>
              <a:rPr lang="en-NZ" dirty="0" err="1"/>
              <a:t>enim</a:t>
            </a:r>
            <a:r>
              <a:rPr lang="en-NZ" dirty="0"/>
              <a:t> ad minima </a:t>
            </a:r>
            <a:r>
              <a:rPr lang="en-NZ" dirty="0" err="1"/>
              <a:t>veniam</a:t>
            </a:r>
            <a:r>
              <a:rPr lang="en-NZ" dirty="0"/>
              <a:t>, </a:t>
            </a:r>
            <a:r>
              <a:rPr lang="en-NZ" dirty="0" err="1"/>
              <a:t>quis</a:t>
            </a:r>
            <a:r>
              <a:rPr lang="en-NZ" dirty="0"/>
              <a:t> nostrum </a:t>
            </a:r>
            <a:r>
              <a:rPr lang="en-NZ" dirty="0" err="1"/>
              <a:t>exercitationem</a:t>
            </a:r>
            <a:r>
              <a:rPr lang="en-NZ" dirty="0"/>
              <a:t> </a:t>
            </a:r>
            <a:r>
              <a:rPr lang="en-NZ" dirty="0" err="1"/>
              <a:t>ullam</a:t>
            </a:r>
            <a:r>
              <a:rPr lang="en-NZ" dirty="0"/>
              <a:t> corporis </a:t>
            </a:r>
            <a:r>
              <a:rPr lang="en-NZ" dirty="0" err="1"/>
              <a:t>suscipit</a:t>
            </a:r>
            <a:r>
              <a:rPr lang="en-NZ" dirty="0"/>
              <a:t> </a:t>
            </a:r>
            <a:r>
              <a:rPr lang="en-NZ" dirty="0" err="1"/>
              <a:t>laboriosam</a:t>
            </a:r>
            <a:r>
              <a:rPr lang="en-NZ" dirty="0"/>
              <a:t>, nisi </a:t>
            </a:r>
            <a:r>
              <a:rPr lang="en-NZ" dirty="0" err="1"/>
              <a:t>ut</a:t>
            </a:r>
            <a:r>
              <a:rPr lang="en-NZ" dirty="0"/>
              <a:t> </a:t>
            </a:r>
            <a:r>
              <a:rPr lang="en-NZ" dirty="0" err="1"/>
              <a:t>aliquid</a:t>
            </a:r>
            <a:r>
              <a:rPr lang="en-NZ" dirty="0"/>
              <a:t> ex </a:t>
            </a:r>
            <a:r>
              <a:rPr lang="en-NZ" dirty="0" err="1"/>
              <a:t>ea</a:t>
            </a:r>
            <a:r>
              <a:rPr lang="en-NZ" dirty="0"/>
              <a:t> </a:t>
            </a:r>
            <a:r>
              <a:rPr lang="en-NZ" dirty="0" err="1"/>
              <a:t>commodi</a:t>
            </a:r>
            <a:r>
              <a:rPr lang="en-NZ" dirty="0"/>
              <a:t> </a:t>
            </a:r>
            <a:r>
              <a:rPr lang="en-NZ" dirty="0" err="1"/>
              <a:t>consequatur</a:t>
            </a:r>
            <a:r>
              <a:rPr lang="en-NZ" dirty="0"/>
              <a:t>? Quis autem </a:t>
            </a:r>
            <a:r>
              <a:rPr lang="en-NZ" dirty="0" err="1"/>
              <a:t>vel</a:t>
            </a:r>
            <a:r>
              <a:rPr lang="en-NZ" dirty="0"/>
              <a:t> </a:t>
            </a:r>
            <a:r>
              <a:rPr lang="en-NZ" dirty="0" err="1"/>
              <a:t>eum</a:t>
            </a:r>
            <a:r>
              <a:rPr lang="en-NZ" dirty="0"/>
              <a:t> </a:t>
            </a:r>
            <a:r>
              <a:rPr lang="en-NZ" dirty="0" err="1"/>
              <a:t>iure</a:t>
            </a:r>
            <a:r>
              <a:rPr lang="en-NZ" dirty="0"/>
              <a:t> </a:t>
            </a:r>
            <a:r>
              <a:rPr lang="en-NZ" dirty="0" err="1"/>
              <a:t>reprehenderit</a:t>
            </a:r>
            <a:r>
              <a:rPr lang="en-NZ" dirty="0"/>
              <a:t> qui in </a:t>
            </a:r>
            <a:r>
              <a:rPr lang="en-NZ" dirty="0" err="1"/>
              <a:t>ea</a:t>
            </a:r>
            <a:r>
              <a:rPr lang="en-NZ" dirty="0"/>
              <a:t> </a:t>
            </a:r>
            <a:r>
              <a:rPr lang="en-NZ" dirty="0" err="1"/>
              <a:t>voluptate</a:t>
            </a:r>
            <a:r>
              <a:rPr lang="en-NZ" dirty="0"/>
              <a:t> </a:t>
            </a:r>
            <a:r>
              <a:rPr lang="en-NZ" dirty="0" err="1"/>
              <a:t>velit</a:t>
            </a:r>
            <a:r>
              <a:rPr lang="en-NZ" dirty="0"/>
              <a:t> </a:t>
            </a:r>
            <a:r>
              <a:rPr lang="en-NZ" dirty="0" err="1"/>
              <a:t>esse</a:t>
            </a:r>
            <a:r>
              <a:rPr lang="en-NZ" dirty="0"/>
              <a:t> </a:t>
            </a:r>
            <a:r>
              <a:rPr lang="en-NZ" dirty="0" err="1"/>
              <a:t>quam</a:t>
            </a:r>
            <a:r>
              <a:rPr lang="en-NZ" dirty="0"/>
              <a:t> nihil </a:t>
            </a:r>
            <a:r>
              <a:rPr lang="en-NZ" dirty="0" err="1"/>
              <a:t>molestiae</a:t>
            </a:r>
            <a:r>
              <a:rPr lang="en-NZ" dirty="0"/>
              <a:t> </a:t>
            </a:r>
            <a:r>
              <a:rPr lang="en-NZ" dirty="0" err="1"/>
              <a:t>consequatur</a:t>
            </a:r>
            <a:r>
              <a:rPr lang="en-NZ" dirty="0"/>
              <a:t>, </a:t>
            </a:r>
            <a:r>
              <a:rPr lang="en-NZ" dirty="0" err="1"/>
              <a:t>vel</a:t>
            </a:r>
            <a:r>
              <a:rPr lang="en-NZ" dirty="0"/>
              <a:t> illum qui </a:t>
            </a:r>
            <a:r>
              <a:rPr lang="en-NZ" dirty="0" err="1"/>
              <a:t>dolorem</a:t>
            </a:r>
            <a:r>
              <a:rPr lang="en-NZ" dirty="0"/>
              <a:t> </a:t>
            </a:r>
            <a:r>
              <a:rPr lang="en-NZ" dirty="0" err="1"/>
              <a:t>eum</a:t>
            </a:r>
            <a:r>
              <a:rPr lang="en-NZ" dirty="0"/>
              <a:t> </a:t>
            </a:r>
            <a:r>
              <a:rPr lang="en-NZ" dirty="0" err="1"/>
              <a:t>fugiat</a:t>
            </a:r>
            <a:r>
              <a:rPr lang="en-NZ" dirty="0"/>
              <a:t> quo </a:t>
            </a:r>
            <a:r>
              <a:rPr lang="en-NZ" dirty="0" err="1"/>
              <a:t>voluptas</a:t>
            </a:r>
            <a:r>
              <a:rPr lang="en-NZ" dirty="0"/>
              <a:t> </a:t>
            </a:r>
            <a:r>
              <a:rPr lang="en-NZ" dirty="0" err="1"/>
              <a:t>nulla</a:t>
            </a:r>
            <a:r>
              <a:rPr lang="en-NZ" dirty="0"/>
              <a:t> </a:t>
            </a:r>
            <a:r>
              <a:rPr lang="en-NZ" dirty="0" err="1"/>
              <a:t>pariatur</a:t>
            </a:r>
            <a:r>
              <a:rPr lang="en-NZ" dirty="0"/>
              <a:t> Ut </a:t>
            </a:r>
            <a:r>
              <a:rPr lang="en-NZ" dirty="0" err="1"/>
              <a:t>enim</a:t>
            </a:r>
            <a:r>
              <a:rPr lang="en-NZ" dirty="0"/>
              <a:t> ad minima </a:t>
            </a:r>
            <a:r>
              <a:rPr lang="en-NZ" dirty="0" err="1"/>
              <a:t>veniam</a:t>
            </a:r>
            <a:r>
              <a:rPr lang="en-NZ" dirty="0"/>
              <a:t>, </a:t>
            </a:r>
            <a:r>
              <a:rPr lang="en-NZ" dirty="0" err="1"/>
              <a:t>quis</a:t>
            </a:r>
            <a:r>
              <a:rPr lang="en-NZ" dirty="0"/>
              <a:t> nostrum </a:t>
            </a:r>
            <a:r>
              <a:rPr lang="en-NZ" dirty="0" err="1"/>
              <a:t>exercitationem</a:t>
            </a:r>
            <a:r>
              <a:rPr lang="en-NZ" dirty="0"/>
              <a:t> </a:t>
            </a:r>
            <a:r>
              <a:rPr lang="en-NZ" dirty="0" err="1"/>
              <a:t>ullam</a:t>
            </a:r>
            <a:r>
              <a:rPr lang="en-NZ" dirty="0"/>
              <a:t> corporis </a:t>
            </a:r>
            <a:r>
              <a:rPr lang="en-NZ" dirty="0" err="1"/>
              <a:t>suscipit</a:t>
            </a:r>
            <a:r>
              <a:rPr lang="en-NZ" dirty="0"/>
              <a:t> </a:t>
            </a:r>
            <a:r>
              <a:rPr lang="en-NZ" dirty="0" err="1"/>
              <a:t>laboriosam</a:t>
            </a:r>
            <a:r>
              <a:rPr lang="en-NZ" dirty="0"/>
              <a:t>, nisi </a:t>
            </a:r>
            <a:r>
              <a:rPr lang="en-NZ" dirty="0" err="1"/>
              <a:t>ut</a:t>
            </a:r>
            <a:r>
              <a:rPr lang="en-NZ" dirty="0"/>
              <a:t> </a:t>
            </a:r>
            <a:r>
              <a:rPr lang="en-NZ" dirty="0" err="1"/>
              <a:t>aliquid</a:t>
            </a:r>
            <a:r>
              <a:rPr lang="en-NZ" dirty="0"/>
              <a:t> ex </a:t>
            </a:r>
            <a:r>
              <a:rPr lang="en-NZ" dirty="0" err="1"/>
              <a:t>ea</a:t>
            </a:r>
            <a:r>
              <a:rPr lang="en-NZ" dirty="0"/>
              <a:t> </a:t>
            </a:r>
            <a:r>
              <a:rPr lang="en-NZ" dirty="0" err="1"/>
              <a:t>commodi</a:t>
            </a:r>
            <a:r>
              <a:rPr lang="en-NZ" dirty="0"/>
              <a:t> </a:t>
            </a:r>
            <a:r>
              <a:rPr lang="en-NZ" dirty="0" err="1"/>
              <a:t>consequatur</a:t>
            </a:r>
            <a:r>
              <a:rPr lang="en-NZ" dirty="0"/>
              <a:t>? Quis autem </a:t>
            </a:r>
            <a:r>
              <a:rPr lang="en-NZ" dirty="0" err="1"/>
              <a:t>vel</a:t>
            </a:r>
            <a:r>
              <a:rPr lang="en-NZ" dirty="0"/>
              <a:t> </a:t>
            </a:r>
            <a:r>
              <a:rPr lang="en-NZ" dirty="0" err="1"/>
              <a:t>eum</a:t>
            </a:r>
            <a:r>
              <a:rPr lang="en-NZ" dirty="0"/>
              <a:t> </a:t>
            </a:r>
            <a:r>
              <a:rPr lang="en-NZ" dirty="0" err="1"/>
              <a:t>iure</a:t>
            </a:r>
            <a:r>
              <a:rPr lang="en-NZ" dirty="0"/>
              <a:t> </a:t>
            </a:r>
            <a:r>
              <a:rPr lang="en-NZ" dirty="0" err="1"/>
              <a:t>reprehenderit</a:t>
            </a:r>
            <a:r>
              <a:rPr lang="en-NZ" dirty="0"/>
              <a:t> qui in </a:t>
            </a:r>
            <a:r>
              <a:rPr lang="en-NZ" dirty="0" err="1"/>
              <a:t>ea</a:t>
            </a:r>
            <a:r>
              <a:rPr lang="en-NZ" dirty="0"/>
              <a:t> </a:t>
            </a:r>
            <a:r>
              <a:rPr lang="en-NZ" dirty="0" err="1"/>
              <a:t>voluptate</a:t>
            </a:r>
            <a:r>
              <a:rPr lang="en-NZ" dirty="0"/>
              <a:t> </a:t>
            </a:r>
            <a:r>
              <a:rPr lang="en-NZ" dirty="0" err="1"/>
              <a:t>velit</a:t>
            </a:r>
            <a:r>
              <a:rPr lang="en-NZ" dirty="0"/>
              <a:t> </a:t>
            </a:r>
            <a:r>
              <a:rPr lang="en-NZ" dirty="0" err="1"/>
              <a:t>esse</a:t>
            </a:r>
            <a:r>
              <a:rPr lang="en-NZ" dirty="0"/>
              <a:t> </a:t>
            </a:r>
            <a:r>
              <a:rPr lang="en-NZ" dirty="0" err="1"/>
              <a:t>quam</a:t>
            </a:r>
            <a:r>
              <a:rPr lang="en-NZ" dirty="0"/>
              <a:t> nihil </a:t>
            </a:r>
            <a:r>
              <a:rPr lang="en-NZ" dirty="0" err="1"/>
              <a:t>molestiae</a:t>
            </a:r>
            <a:r>
              <a:rPr lang="en-NZ" dirty="0"/>
              <a:t> </a:t>
            </a:r>
            <a:r>
              <a:rPr lang="en-NZ" dirty="0" err="1"/>
              <a:t>consequatur</a:t>
            </a:r>
            <a:r>
              <a:rPr lang="en-NZ" dirty="0"/>
              <a:t>, </a:t>
            </a:r>
            <a:r>
              <a:rPr lang="en-NZ" dirty="0" err="1"/>
              <a:t>vel</a:t>
            </a:r>
            <a:r>
              <a:rPr lang="en-NZ" dirty="0"/>
              <a:t> illum qui </a:t>
            </a:r>
            <a:r>
              <a:rPr lang="en-NZ" dirty="0" err="1"/>
              <a:t>dolorem</a:t>
            </a:r>
            <a:r>
              <a:rPr lang="en-NZ" dirty="0"/>
              <a:t> </a:t>
            </a:r>
            <a:r>
              <a:rPr lang="en-NZ" dirty="0" err="1"/>
              <a:t>eum</a:t>
            </a:r>
            <a:r>
              <a:rPr lang="en-NZ" dirty="0"/>
              <a:t> </a:t>
            </a:r>
            <a:r>
              <a:rPr lang="en-NZ" dirty="0" err="1"/>
              <a:t>fugiat</a:t>
            </a:r>
            <a:r>
              <a:rPr lang="en-NZ" dirty="0"/>
              <a:t> quo </a:t>
            </a:r>
            <a:r>
              <a:rPr lang="en-NZ" dirty="0" err="1"/>
              <a:t>voluptas</a:t>
            </a:r>
            <a:r>
              <a:rPr lang="en-NZ" dirty="0"/>
              <a:t> </a:t>
            </a:r>
            <a:r>
              <a:rPr lang="en-NZ" dirty="0" err="1"/>
              <a:t>nulla</a:t>
            </a:r>
            <a:r>
              <a:rPr lang="en-NZ" dirty="0"/>
              <a:t> </a:t>
            </a:r>
            <a:r>
              <a:rPr lang="en-NZ" dirty="0" err="1"/>
              <a:t>pariatur</a:t>
            </a:r>
            <a:r>
              <a:rPr lang="en-NZ" dirty="0"/>
              <a:t>.</a:t>
            </a:r>
            <a:br>
              <a:rPr lang="en-NZ" dirty="0"/>
            </a:br>
            <a:r>
              <a:rPr lang="en-NZ" dirty="0"/>
              <a:t>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a:t>
            </a:r>
            <a:br>
              <a:rPr lang="en-NZ" dirty="0"/>
            </a:br>
            <a:r>
              <a:rPr lang="en-NZ" dirty="0"/>
              <a:t>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 Lorem ipsum </a:t>
            </a:r>
            <a:r>
              <a:rPr lang="en-NZ" dirty="0" err="1"/>
              <a:t>dolor</a:t>
            </a:r>
            <a:r>
              <a:rPr lang="en-NZ" dirty="0"/>
              <a:t> sit </a:t>
            </a:r>
            <a:r>
              <a:rPr lang="en-NZ" dirty="0" err="1"/>
              <a:t>amet</a:t>
            </a:r>
            <a:r>
              <a:rPr lang="en-NZ" dirty="0"/>
              <a:t>, </a:t>
            </a:r>
            <a:r>
              <a:rPr lang="en-NZ" dirty="0" err="1"/>
              <a:t>consectetur</a:t>
            </a:r>
            <a:r>
              <a:rPr lang="en-NZ" dirty="0"/>
              <a:t> </a:t>
            </a:r>
            <a:r>
              <a:rPr lang="en-NZ" dirty="0" err="1"/>
              <a:t>adipiscing</a:t>
            </a:r>
            <a:r>
              <a:rPr lang="en-NZ" dirty="0"/>
              <a:t> </a:t>
            </a:r>
            <a:r>
              <a:rPr lang="en-NZ" dirty="0" err="1"/>
              <a:t>elit</a:t>
            </a:r>
            <a:r>
              <a:rPr lang="en-NZ" dirty="0"/>
              <a:t>, </a:t>
            </a:r>
            <a:r>
              <a:rPr lang="en-NZ" dirty="0" err="1"/>
              <a:t>sed</a:t>
            </a:r>
            <a:r>
              <a:rPr lang="en-NZ" dirty="0"/>
              <a:t> do </a:t>
            </a:r>
            <a:r>
              <a:rPr lang="en-NZ" dirty="0" err="1"/>
              <a:t>eiusmod</a:t>
            </a:r>
            <a:r>
              <a:rPr lang="en-NZ" dirty="0"/>
              <a:t> </a:t>
            </a:r>
            <a:r>
              <a:rPr lang="en-NZ" dirty="0" err="1"/>
              <a:t>tempor</a:t>
            </a:r>
            <a:r>
              <a:rPr lang="en-NZ" dirty="0"/>
              <a:t> </a:t>
            </a:r>
            <a:r>
              <a:rPr lang="en-NZ" dirty="0" err="1"/>
              <a:t>incididunt</a:t>
            </a:r>
            <a:r>
              <a:rPr lang="en-NZ" dirty="0"/>
              <a:t> </a:t>
            </a:r>
            <a:r>
              <a:rPr lang="en-NZ" dirty="0" err="1"/>
              <a:t>ut</a:t>
            </a:r>
            <a:r>
              <a:rPr lang="en-NZ" dirty="0"/>
              <a:t> labore et dolore magna </a:t>
            </a:r>
            <a:r>
              <a:rPr lang="en-NZ" dirty="0" err="1"/>
              <a:t>aliqua</a:t>
            </a:r>
            <a:r>
              <a:rPr lang="en-NZ" dirty="0"/>
              <a:t>. Ut </a:t>
            </a:r>
            <a:r>
              <a:rPr lang="en-NZ" dirty="0" err="1"/>
              <a:t>enim</a:t>
            </a:r>
            <a:r>
              <a:rPr lang="en-NZ" dirty="0"/>
              <a:t> ad minim </a:t>
            </a:r>
            <a:r>
              <a:rPr lang="en-NZ" dirty="0" err="1"/>
              <a:t>veniam</a:t>
            </a:r>
            <a:r>
              <a:rPr lang="en-NZ" dirty="0"/>
              <a:t>, </a:t>
            </a:r>
            <a:r>
              <a:rPr lang="en-NZ" dirty="0" err="1"/>
              <a:t>quis</a:t>
            </a:r>
            <a:r>
              <a:rPr lang="en-NZ" dirty="0"/>
              <a:t> </a:t>
            </a:r>
            <a:r>
              <a:rPr lang="en-NZ" dirty="0" err="1"/>
              <a:t>nostrud</a:t>
            </a:r>
            <a:r>
              <a:rPr lang="en-NZ" dirty="0"/>
              <a:t> exercitation </a:t>
            </a:r>
            <a:r>
              <a:rPr lang="en-NZ" dirty="0" err="1"/>
              <a:t>ullamco</a:t>
            </a:r>
            <a:r>
              <a:rPr lang="en-NZ" dirty="0"/>
              <a:t> </a:t>
            </a:r>
            <a:r>
              <a:rPr lang="en-NZ" dirty="0" err="1"/>
              <a:t>laboris</a:t>
            </a:r>
            <a:r>
              <a:rPr lang="en-NZ" dirty="0"/>
              <a:t> nisi </a:t>
            </a:r>
            <a:r>
              <a:rPr lang="en-NZ" dirty="0" err="1"/>
              <a:t>ut</a:t>
            </a:r>
            <a:r>
              <a:rPr lang="en-NZ" dirty="0"/>
              <a:t> </a:t>
            </a:r>
            <a:r>
              <a:rPr lang="en-NZ" dirty="0" err="1"/>
              <a:t>aliquip</a:t>
            </a:r>
            <a:r>
              <a:rPr lang="en-NZ" dirty="0"/>
              <a:t> ex </a:t>
            </a:r>
            <a:r>
              <a:rPr lang="en-NZ" dirty="0" err="1"/>
              <a:t>ea</a:t>
            </a:r>
            <a:r>
              <a:rPr lang="en-NZ" dirty="0"/>
              <a:t> </a:t>
            </a:r>
            <a:r>
              <a:rPr lang="en-NZ" dirty="0" err="1"/>
              <a:t>commodo</a:t>
            </a:r>
            <a:r>
              <a:rPr lang="en-NZ" dirty="0"/>
              <a:t> </a:t>
            </a:r>
            <a:r>
              <a:rPr lang="en-NZ" dirty="0" err="1"/>
              <a:t>consequat</a:t>
            </a:r>
            <a:r>
              <a:rPr lang="en-NZ" dirty="0"/>
              <a:t>. Duis </a:t>
            </a:r>
            <a:r>
              <a:rPr lang="en-NZ" dirty="0" err="1"/>
              <a:t>aute</a:t>
            </a:r>
            <a:r>
              <a:rPr lang="en-NZ" dirty="0"/>
              <a:t> </a:t>
            </a:r>
            <a:r>
              <a:rPr lang="en-NZ" dirty="0" err="1"/>
              <a:t>irure</a:t>
            </a:r>
            <a:r>
              <a:rPr lang="en-NZ" dirty="0"/>
              <a:t> </a:t>
            </a:r>
            <a:r>
              <a:rPr lang="en-NZ" dirty="0" err="1"/>
              <a:t>dolor</a:t>
            </a:r>
            <a:r>
              <a:rPr lang="en-NZ" dirty="0"/>
              <a:t> in </a:t>
            </a:r>
            <a:r>
              <a:rPr lang="en-NZ" dirty="0" err="1"/>
              <a:t>reprehenderit</a:t>
            </a:r>
            <a:r>
              <a:rPr lang="en-NZ" dirty="0"/>
              <a:t> in </a:t>
            </a:r>
            <a:r>
              <a:rPr lang="en-NZ" dirty="0" err="1"/>
              <a:t>voluptate</a:t>
            </a:r>
            <a:r>
              <a:rPr lang="en-NZ" dirty="0"/>
              <a:t> </a:t>
            </a:r>
            <a:r>
              <a:rPr lang="en-NZ" dirty="0" err="1"/>
              <a:t>velit</a:t>
            </a:r>
            <a:r>
              <a:rPr lang="en-NZ" dirty="0"/>
              <a:t> </a:t>
            </a:r>
            <a:r>
              <a:rPr lang="en-NZ" dirty="0" err="1"/>
              <a:t>esse</a:t>
            </a:r>
            <a:r>
              <a:rPr lang="en-NZ" dirty="0"/>
              <a:t> </a:t>
            </a:r>
            <a:r>
              <a:rPr lang="en-NZ" dirty="0" err="1"/>
              <a:t>cillum</a:t>
            </a:r>
            <a:r>
              <a:rPr lang="en-NZ" dirty="0"/>
              <a:t> dolore </a:t>
            </a:r>
            <a:r>
              <a:rPr lang="en-NZ" dirty="0" err="1"/>
              <a:t>eu</a:t>
            </a:r>
            <a:r>
              <a:rPr lang="en-NZ" dirty="0"/>
              <a:t> </a:t>
            </a:r>
            <a:r>
              <a:rPr lang="en-NZ" dirty="0" err="1"/>
              <a:t>fugiat</a:t>
            </a:r>
            <a:r>
              <a:rPr lang="en-NZ" dirty="0"/>
              <a:t> </a:t>
            </a:r>
            <a:r>
              <a:rPr lang="en-NZ" dirty="0" err="1"/>
              <a:t>nulla</a:t>
            </a:r>
            <a:r>
              <a:rPr lang="en-NZ" dirty="0"/>
              <a:t> </a:t>
            </a:r>
            <a:r>
              <a:rPr lang="en-NZ" dirty="0" err="1"/>
              <a:t>pariatur</a:t>
            </a:r>
            <a:r>
              <a:rPr lang="en-NZ" dirty="0"/>
              <a:t>. </a:t>
            </a:r>
            <a:r>
              <a:rPr lang="en-NZ" dirty="0" err="1"/>
              <a:t>Excepteur</a:t>
            </a:r>
            <a:r>
              <a:rPr lang="en-NZ" dirty="0"/>
              <a:t> </a:t>
            </a:r>
            <a:r>
              <a:rPr lang="en-NZ" dirty="0" err="1"/>
              <a:t>sint</a:t>
            </a:r>
            <a:r>
              <a:rPr lang="en-NZ" dirty="0"/>
              <a:t> </a:t>
            </a:r>
            <a:r>
              <a:rPr lang="en-NZ" dirty="0" err="1"/>
              <a:t>occaecat</a:t>
            </a:r>
            <a:r>
              <a:rPr lang="en-NZ" dirty="0"/>
              <a:t> </a:t>
            </a:r>
            <a:r>
              <a:rPr lang="en-NZ" dirty="0" err="1"/>
              <a:t>cupidatat</a:t>
            </a:r>
            <a:r>
              <a:rPr lang="en-NZ" dirty="0"/>
              <a:t> non </a:t>
            </a:r>
            <a:r>
              <a:rPr lang="en-NZ" dirty="0" err="1"/>
              <a:t>proident</a:t>
            </a:r>
            <a:r>
              <a:rPr lang="en-NZ" dirty="0"/>
              <a:t>, sunt in culpa qui </a:t>
            </a:r>
            <a:r>
              <a:rPr lang="en-NZ" dirty="0" err="1"/>
              <a:t>officia</a:t>
            </a:r>
            <a:r>
              <a:rPr lang="en-NZ" dirty="0"/>
              <a:t> </a:t>
            </a:r>
            <a:r>
              <a:rPr lang="en-NZ" dirty="0" err="1"/>
              <a:t>deserunt</a:t>
            </a:r>
            <a:r>
              <a:rPr lang="en-NZ" dirty="0"/>
              <a:t> </a:t>
            </a:r>
            <a:r>
              <a:rPr lang="en-NZ" dirty="0" err="1"/>
              <a:t>mollit</a:t>
            </a:r>
            <a:r>
              <a:rPr lang="en-NZ" dirty="0"/>
              <a:t> </a:t>
            </a:r>
            <a:r>
              <a:rPr lang="en-NZ" dirty="0" err="1"/>
              <a:t>anim</a:t>
            </a:r>
            <a:r>
              <a:rPr lang="en-NZ" dirty="0"/>
              <a:t> id </a:t>
            </a:r>
            <a:r>
              <a:rPr lang="en-NZ" dirty="0" err="1"/>
              <a:t>est</a:t>
            </a:r>
            <a:r>
              <a:rPr lang="en-NZ" dirty="0"/>
              <a:t> </a:t>
            </a:r>
            <a:r>
              <a:rPr lang="en-NZ" dirty="0" err="1"/>
              <a:t>laborum</a:t>
            </a:r>
            <a:r>
              <a:rPr lang="en-NZ" dirty="0"/>
              <a:t>.</a:t>
            </a:r>
            <a:endParaRPr dirty="0"/>
          </a:p>
        </p:txBody>
      </p:sp>
      <p:sp>
        <p:nvSpPr>
          <p:cNvPr id="12" name="TextBox 11">
            <a:extLst>
              <a:ext uri="{FF2B5EF4-FFF2-40B4-BE49-F238E27FC236}">
                <a16:creationId xmlns:a16="http://schemas.microsoft.com/office/drawing/2014/main" id="{EBFC5D82-91E8-C648-B06D-385C6731077E}"/>
              </a:ext>
            </a:extLst>
          </p:cNvPr>
          <p:cNvSpPr txBox="1"/>
          <p:nvPr userDrawn="1"/>
        </p:nvSpPr>
        <p:spPr>
          <a:xfrm>
            <a:off x="11940540" y="-1407453"/>
            <a:ext cx="102657" cy="1321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rtlCol="0" anchor="ctr">
            <a:spAutoFit/>
          </a:bodyPr>
          <a:lstStyle/>
          <a:p>
            <a:pPr algn="l">
              <a:lnSpc>
                <a:spcPct val="80000"/>
              </a:lnSpc>
            </a:pPr>
            <a:endParaRPr lang="en-US" sz="9900" b="0" dirty="0">
              <a:solidFill>
                <a:srgbClr val="EFE8D9"/>
              </a:solidFill>
              <a:latin typeface="Inter" panose="02000503000000020004" pitchFamily="50" charset="0"/>
              <a:ea typeface="Inter" panose="02000503000000020004" pitchFamily="50" charset="0"/>
              <a:cs typeface="Inter" panose="02000503000000020004" pitchFamily="50" charset="0"/>
              <a:sym typeface="PolySans Bulky"/>
            </a:endParaRPr>
          </a:p>
        </p:txBody>
      </p:sp>
    </p:spTree>
    <p:extLst>
      <p:ext uri="{BB962C8B-B14F-4D97-AF65-F5344CB8AC3E}">
        <p14:creationId xmlns:p14="http://schemas.microsoft.com/office/powerpoint/2010/main" val="312334292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Facts Alt">
    <p:spTree>
      <p:nvGrpSpPr>
        <p:cNvPr id="1" name=""/>
        <p:cNvGrpSpPr/>
        <p:nvPr/>
      </p:nvGrpSpPr>
      <p:grpSpPr>
        <a:xfrm>
          <a:off x="0" y="0"/>
          <a:ext cx="0" cy="0"/>
          <a:chOff x="0" y="0"/>
          <a:chExt cx="0" cy="0"/>
        </a:xfrm>
      </p:grpSpPr>
      <p:sp>
        <p:nvSpPr>
          <p:cNvPr id="456" name="Rounded Rectangle"/>
          <p:cNvSpPr/>
          <p:nvPr/>
        </p:nvSpPr>
        <p:spPr>
          <a:xfrm>
            <a:off x="14738951" y="511685"/>
            <a:ext cx="9148352" cy="12692630"/>
          </a:xfrm>
          <a:prstGeom prst="roundRect">
            <a:avLst>
              <a:gd name="adj" fmla="val 4249"/>
            </a:avLst>
          </a:prstGeom>
          <a:solidFill>
            <a:srgbClr val="F2E9D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58"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459" name="Slide Title"/>
          <p:cNvSpPr txBox="1">
            <a:spLocks noGrp="1"/>
          </p:cNvSpPr>
          <p:nvPr>
            <p:ph type="body" sz="quarter" idx="14"/>
          </p:nvPr>
        </p:nvSpPr>
        <p:spPr>
          <a:xfrm>
            <a:off x="864299" y="2071060"/>
            <a:ext cx="13382037" cy="1333698"/>
          </a:xfrm>
          <a:prstGeom prst="rect">
            <a:avLst/>
          </a:prstGeom>
        </p:spPr>
        <p:txBody>
          <a:bodyPr wrap="square">
            <a:spAutoFit/>
          </a:bodyPr>
          <a:lstStyle>
            <a:lvl1pPr marL="0" indent="0">
              <a:lnSpc>
                <a:spcPct val="80000"/>
              </a:lnSpc>
              <a:spcBef>
                <a:spcPts val="0"/>
              </a:spcBef>
              <a:buSzTx/>
              <a:buNone/>
              <a:defRPr sz="10000" b="1">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460" name="Slide Subtitle"/>
          <p:cNvSpPr txBox="1">
            <a:spLocks noGrp="1"/>
          </p:cNvSpPr>
          <p:nvPr>
            <p:ph type="body" sz="quarter" idx="15"/>
          </p:nvPr>
        </p:nvSpPr>
        <p:spPr>
          <a:xfrm>
            <a:off x="901577" y="3721099"/>
            <a:ext cx="6405958"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461"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16"/>
          </p:nvPr>
        </p:nvSpPr>
        <p:spPr>
          <a:xfrm>
            <a:off x="888999" y="6414371"/>
            <a:ext cx="6418536" cy="6414691"/>
          </a:xfrm>
          <a:prstGeom prst="rect">
            <a:avLst/>
          </a:prstGeom>
        </p:spPr>
        <p:txBody>
          <a:bodyPr anchor="t">
            <a:noAutofit/>
          </a:bodyPr>
          <a:lstStyle>
            <a:lvl1pPr>
              <a:defRPr>
                <a:latin typeface="Inter" panose="02000503000000020004" pitchFamily="50" charset="0"/>
                <a:ea typeface="Inter" panose="02000503000000020004" pitchFamily="50" charset="0"/>
                <a:cs typeface="Inter" panose="02000503000000020004" pitchFamily="50" charset="0"/>
              </a:defRPr>
            </a:lvl1pPr>
          </a:lstStyle>
          <a:p>
            <a:pPr marL="0" indent="0">
              <a:spcBef>
                <a:spcPts val="0"/>
              </a:spcBef>
              <a:buSzTx/>
              <a:buNone/>
              <a:defRPr sz="2400">
                <a:latin typeface="Inter Regular Regular"/>
                <a:ea typeface="Inter Regular Regular"/>
                <a:cs typeface="Inter Regular Regular"/>
                <a:sym typeface="Inter Regular Regular"/>
              </a:defRPr>
            </a:pPr>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a:t>
            </a:r>
          </a:p>
          <a:p>
            <a:pPr marL="0" indent="0">
              <a:spcBef>
                <a:spcPts val="0"/>
              </a:spcBef>
              <a:buSzTx/>
              <a:buNone/>
              <a:defRPr sz="2400">
                <a:latin typeface="Inter Regular Regular"/>
                <a:ea typeface="Inter Regular Regular"/>
                <a:cs typeface="Inter Regular Regular"/>
                <a:sym typeface="Inter Regular Regular"/>
              </a:defRPr>
            </a:pPr>
            <a:endParaRPr dirty="0"/>
          </a:p>
          <a:p>
            <a:pPr marL="0" indent="0">
              <a:spcBef>
                <a:spcPts val="0"/>
              </a:spcBef>
              <a:buSzTx/>
              <a:buNone/>
              <a:defRPr sz="2400">
                <a:latin typeface="Inter Regular Regular"/>
                <a:ea typeface="Inter Regular Regular"/>
                <a:cs typeface="Inter Regular Regular"/>
                <a:sym typeface="Inter Regular Regular"/>
              </a:defRPr>
            </a:pPr>
            <a:r>
              <a:rPr dirty="0"/>
              <a:t>Duis </a:t>
            </a:r>
            <a:r>
              <a:rPr dirty="0" err="1"/>
              <a:t>aute</a:t>
            </a:r>
            <a:r>
              <a:rPr dirty="0"/>
              <a:t> </a:t>
            </a:r>
            <a:r>
              <a:rPr dirty="0" err="1"/>
              <a:t>irure</a:t>
            </a:r>
            <a:r>
              <a:rPr dirty="0"/>
              <a:t> dolor in </a:t>
            </a:r>
            <a:r>
              <a:rPr dirty="0" err="1"/>
              <a:t>reprehenderit</a:t>
            </a:r>
            <a:endParaRPr dirty="0"/>
          </a:p>
          <a:p>
            <a:pPr marL="0" indent="0">
              <a:spcBef>
                <a:spcPts val="0"/>
              </a:spcBef>
              <a:buSzTx/>
              <a:buNone/>
              <a:defRPr sz="2400">
                <a:latin typeface="Inter Regular Regular"/>
                <a:ea typeface="Inter Regular Regular"/>
                <a:cs typeface="Inter Regular Regular"/>
                <a:sym typeface="Inter Regular Regular"/>
              </a:defRPr>
            </a:pPr>
            <a:r>
              <a:rPr dirty="0"/>
              <a:t>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r>
              <a:rPr dirty="0"/>
              <a:t>.</a:t>
            </a:r>
          </a:p>
        </p:txBody>
      </p:sp>
      <p:sp>
        <p:nvSpPr>
          <p:cNvPr id="470" name="Slide Number"/>
          <p:cNvSpPr txBox="1">
            <a:spLocks noGrp="1"/>
          </p:cNvSpPr>
          <p:nvPr>
            <p:ph type="sldNum" sz="quarter" idx="2"/>
          </p:nvPr>
        </p:nvSpPr>
        <p:spPr>
          <a:xfrm>
            <a:off x="23177727" y="12369800"/>
            <a:ext cx="331929" cy="368300"/>
          </a:xfrm>
          <a:prstGeom prst="rect">
            <a:avLst/>
          </a:prstGeom>
        </p:spPr>
        <p:txBody>
          <a:bodyPr/>
          <a:lstStyle>
            <a:lvl1pPr>
              <a:defRPr sz="1400">
                <a:latin typeface="Space Mono Bold"/>
                <a:ea typeface="Space Mono Bold"/>
                <a:cs typeface="Space Mono Bold"/>
                <a:sym typeface="Space Mono Bold"/>
              </a:defRPr>
            </a:lvl1pPr>
          </a:lstStyle>
          <a:p>
            <a:fld id="{86CB4B4D-7CA3-9044-876B-883B54F8677D}" type="slidenum">
              <a:t>‹#›</a:t>
            </a:fld>
            <a:endParaRPr/>
          </a:p>
        </p:txBody>
      </p:sp>
      <p:cxnSp>
        <p:nvCxnSpPr>
          <p:cNvPr id="17" name="Straight Connector 16">
            <a:extLst>
              <a:ext uri="{FF2B5EF4-FFF2-40B4-BE49-F238E27FC236}">
                <a16:creationId xmlns:a16="http://schemas.microsoft.com/office/drawing/2014/main" id="{0DBD8313-F20C-904E-AC20-72C24BEEC86D}"/>
              </a:ext>
            </a:extLst>
          </p:cNvPr>
          <p:cNvCxnSpPr/>
          <p:nvPr userDrawn="1"/>
        </p:nvCxnSpPr>
        <p:spPr>
          <a:xfrm>
            <a:off x="885398" y="1456266"/>
            <a:ext cx="1336093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CA6F8776-04E2-8846-983D-44FE93234D2D}"/>
              </a:ext>
            </a:extLst>
          </p:cNvPr>
          <p:cNvPicPr>
            <a:picLocks noChangeAspect="1"/>
          </p:cNvPicPr>
          <p:nvPr userDrawn="1"/>
        </p:nvPicPr>
        <p:blipFill>
          <a:blip r:embed="rId3"/>
          <a:stretch>
            <a:fillRect/>
          </a:stretch>
        </p:blipFill>
        <p:spPr>
          <a:xfrm>
            <a:off x="16528321" y="5937250"/>
            <a:ext cx="1841500" cy="1841500"/>
          </a:xfrm>
          <a:prstGeom prst="rect">
            <a:avLst/>
          </a:prstGeom>
        </p:spPr>
      </p:pic>
      <p:pic>
        <p:nvPicPr>
          <p:cNvPr id="21" name="Picture 20">
            <a:extLst>
              <a:ext uri="{FF2B5EF4-FFF2-40B4-BE49-F238E27FC236}">
                <a16:creationId xmlns:a16="http://schemas.microsoft.com/office/drawing/2014/main" id="{105F5BAD-1689-BE4E-880A-8B936933ED82}"/>
              </a:ext>
            </a:extLst>
          </p:cNvPr>
          <p:cNvPicPr>
            <a:picLocks noChangeAspect="1"/>
          </p:cNvPicPr>
          <p:nvPr userDrawn="1"/>
        </p:nvPicPr>
        <p:blipFill>
          <a:blip r:embed="rId3"/>
          <a:stretch>
            <a:fillRect/>
          </a:stretch>
        </p:blipFill>
        <p:spPr>
          <a:xfrm>
            <a:off x="16528321" y="2717800"/>
            <a:ext cx="1841500" cy="1841500"/>
          </a:xfrm>
          <a:prstGeom prst="rect">
            <a:avLst/>
          </a:prstGeom>
        </p:spPr>
      </p:pic>
      <p:pic>
        <p:nvPicPr>
          <p:cNvPr id="23" name="Picture 22">
            <a:extLst>
              <a:ext uri="{FF2B5EF4-FFF2-40B4-BE49-F238E27FC236}">
                <a16:creationId xmlns:a16="http://schemas.microsoft.com/office/drawing/2014/main" id="{C2777BD5-EA64-D34F-8BAE-72D5F2B60368}"/>
              </a:ext>
            </a:extLst>
          </p:cNvPr>
          <p:cNvPicPr>
            <a:picLocks noChangeAspect="1"/>
          </p:cNvPicPr>
          <p:nvPr userDrawn="1"/>
        </p:nvPicPr>
        <p:blipFill>
          <a:blip r:embed="rId3"/>
          <a:stretch>
            <a:fillRect/>
          </a:stretch>
        </p:blipFill>
        <p:spPr>
          <a:xfrm>
            <a:off x="16528321" y="9163050"/>
            <a:ext cx="1841500" cy="1841500"/>
          </a:xfrm>
          <a:prstGeom prst="rect">
            <a:avLst/>
          </a:prstGeom>
        </p:spPr>
      </p:pic>
      <p:sp>
        <p:nvSpPr>
          <p:cNvPr id="24" name="1">
            <a:extLst>
              <a:ext uri="{FF2B5EF4-FFF2-40B4-BE49-F238E27FC236}">
                <a16:creationId xmlns:a16="http://schemas.microsoft.com/office/drawing/2014/main" id="{DF680504-52FE-E848-B45A-F129A33BD649}"/>
              </a:ext>
            </a:extLst>
          </p:cNvPr>
          <p:cNvSpPr txBox="1">
            <a:spLocks noGrp="1"/>
          </p:cNvSpPr>
          <p:nvPr>
            <p:ph type="body" sz="quarter" idx="17" hasCustomPrompt="1"/>
          </p:nvPr>
        </p:nvSpPr>
        <p:spPr>
          <a:xfrm>
            <a:off x="16914137" y="3067065"/>
            <a:ext cx="1069869" cy="1321387"/>
          </a:xfrm>
          <a:prstGeom prst="rect">
            <a:avLst/>
          </a:prstGeom>
        </p:spPr>
        <p:txBody>
          <a:bodyPr>
            <a:spAutoFit/>
          </a:bodyPr>
          <a:lstStyle>
            <a:lvl1pPr marL="0" indent="0" algn="ctr">
              <a:lnSpc>
                <a:spcPct val="80000"/>
              </a:lnSpc>
              <a:spcBef>
                <a:spcPts val="0"/>
              </a:spcBef>
              <a:buSzTx/>
              <a:buNone/>
              <a:defRPr sz="99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1</a:t>
            </a:r>
          </a:p>
        </p:txBody>
      </p:sp>
      <p:sp>
        <p:nvSpPr>
          <p:cNvPr id="25" name="2">
            <a:extLst>
              <a:ext uri="{FF2B5EF4-FFF2-40B4-BE49-F238E27FC236}">
                <a16:creationId xmlns:a16="http://schemas.microsoft.com/office/drawing/2014/main" id="{2D61A12D-FA0F-0A43-8B2A-AD80C91E6BED}"/>
              </a:ext>
            </a:extLst>
          </p:cNvPr>
          <p:cNvSpPr txBox="1">
            <a:spLocks noGrp="1"/>
          </p:cNvSpPr>
          <p:nvPr>
            <p:ph type="body" sz="quarter" idx="19" hasCustomPrompt="1"/>
          </p:nvPr>
        </p:nvSpPr>
        <p:spPr>
          <a:xfrm>
            <a:off x="16914137" y="6286515"/>
            <a:ext cx="1069869" cy="1321387"/>
          </a:xfrm>
          <a:prstGeom prst="rect">
            <a:avLst/>
          </a:prstGeom>
        </p:spPr>
        <p:txBody>
          <a:bodyPr>
            <a:spAutoFit/>
          </a:bodyPr>
          <a:lstStyle>
            <a:lvl1pPr marL="0" indent="0" algn="ctr">
              <a:lnSpc>
                <a:spcPct val="80000"/>
              </a:lnSpc>
              <a:spcBef>
                <a:spcPts val="0"/>
              </a:spcBef>
              <a:buSzTx/>
              <a:buNone/>
              <a:defRPr sz="99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2</a:t>
            </a:r>
          </a:p>
        </p:txBody>
      </p:sp>
      <p:sp>
        <p:nvSpPr>
          <p:cNvPr id="26" name="3">
            <a:extLst>
              <a:ext uri="{FF2B5EF4-FFF2-40B4-BE49-F238E27FC236}">
                <a16:creationId xmlns:a16="http://schemas.microsoft.com/office/drawing/2014/main" id="{069D2D12-1B8C-3B43-996D-76745C316DFC}"/>
              </a:ext>
            </a:extLst>
          </p:cNvPr>
          <p:cNvSpPr txBox="1">
            <a:spLocks noGrp="1"/>
          </p:cNvSpPr>
          <p:nvPr>
            <p:ph type="body" sz="quarter" idx="21" hasCustomPrompt="1"/>
          </p:nvPr>
        </p:nvSpPr>
        <p:spPr>
          <a:xfrm>
            <a:off x="16914137" y="9512315"/>
            <a:ext cx="1069869" cy="1321387"/>
          </a:xfrm>
          <a:prstGeom prst="rect">
            <a:avLst/>
          </a:prstGeom>
        </p:spPr>
        <p:txBody>
          <a:bodyPr>
            <a:spAutoFit/>
          </a:bodyPr>
          <a:lstStyle>
            <a:lvl1pPr marL="0" indent="0" algn="ctr">
              <a:lnSpc>
                <a:spcPct val="80000"/>
              </a:lnSpc>
              <a:spcBef>
                <a:spcPts val="0"/>
              </a:spcBef>
              <a:buSzTx/>
              <a:buNone/>
              <a:defRPr sz="99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3</a:t>
            </a:r>
          </a:p>
        </p:txBody>
      </p:sp>
      <p:sp>
        <p:nvSpPr>
          <p:cNvPr id="3" name="TextBox 2">
            <a:extLst>
              <a:ext uri="{FF2B5EF4-FFF2-40B4-BE49-F238E27FC236}">
                <a16:creationId xmlns:a16="http://schemas.microsoft.com/office/drawing/2014/main" id="{CC304AF0-8C52-6B51-D10C-ED225B8DBFC6}"/>
              </a:ext>
            </a:extLst>
          </p:cNvPr>
          <p:cNvSpPr txBox="1"/>
          <p:nvPr userDrawn="1"/>
        </p:nvSpPr>
        <p:spPr>
          <a:xfrm>
            <a:off x="18915797" y="3081220"/>
            <a:ext cx="3205707" cy="988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GB"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Lorem ipsum</a:t>
            </a:r>
          </a:p>
          <a:p>
            <a:pPr algn="l">
              <a:lnSpc>
                <a:spcPct val="80000"/>
              </a:lnSpc>
            </a:pPr>
            <a:r>
              <a:rPr lang="en-GB" sz="3600" b="1" dirty="0" err="1">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Dolor</a:t>
            </a:r>
            <a:r>
              <a:rPr lang="en-GB"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 Sit</a:t>
            </a:r>
            <a:endParaRPr lang="en-NZ"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4" name="TextBox 3">
            <a:extLst>
              <a:ext uri="{FF2B5EF4-FFF2-40B4-BE49-F238E27FC236}">
                <a16:creationId xmlns:a16="http://schemas.microsoft.com/office/drawing/2014/main" id="{B8AA6C6D-77E7-96F3-A504-72D693FB1789}"/>
              </a:ext>
            </a:extLst>
          </p:cNvPr>
          <p:cNvSpPr txBox="1"/>
          <p:nvPr userDrawn="1"/>
        </p:nvSpPr>
        <p:spPr>
          <a:xfrm>
            <a:off x="18915797" y="6363505"/>
            <a:ext cx="3205707" cy="988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GB"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Lorem ipsum</a:t>
            </a:r>
          </a:p>
          <a:p>
            <a:pPr algn="l">
              <a:lnSpc>
                <a:spcPct val="80000"/>
              </a:lnSpc>
            </a:pPr>
            <a:r>
              <a:rPr lang="en-GB" sz="3600" b="1" dirty="0" err="1">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Dolor</a:t>
            </a:r>
            <a:r>
              <a:rPr lang="en-GB"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 Sit</a:t>
            </a:r>
            <a:endParaRPr lang="en-NZ"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5" name="TextBox 4">
            <a:extLst>
              <a:ext uri="{FF2B5EF4-FFF2-40B4-BE49-F238E27FC236}">
                <a16:creationId xmlns:a16="http://schemas.microsoft.com/office/drawing/2014/main" id="{FA8335EE-2312-0296-DF3F-BAB11E1F9150}"/>
              </a:ext>
            </a:extLst>
          </p:cNvPr>
          <p:cNvSpPr txBox="1"/>
          <p:nvPr userDrawn="1"/>
        </p:nvSpPr>
        <p:spPr>
          <a:xfrm>
            <a:off x="18915797" y="9512315"/>
            <a:ext cx="3205707" cy="988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GB"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Lorem ipsum</a:t>
            </a:r>
          </a:p>
          <a:p>
            <a:pPr algn="l">
              <a:lnSpc>
                <a:spcPct val="80000"/>
              </a:lnSpc>
            </a:pPr>
            <a:r>
              <a:rPr lang="en-GB" sz="3600" b="1" dirty="0" err="1">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Dolor</a:t>
            </a:r>
            <a:r>
              <a:rPr lang="en-GB"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rPr>
              <a:t> Sit</a:t>
            </a:r>
            <a:endParaRPr lang="en-NZ" sz="3600" b="1" dirty="0">
              <a:solidFill>
                <a:schemeClr val="accent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6" name="PRESENTATION NAME">
            <a:extLst>
              <a:ext uri="{FF2B5EF4-FFF2-40B4-BE49-F238E27FC236}">
                <a16:creationId xmlns:a16="http://schemas.microsoft.com/office/drawing/2014/main" id="{091759B0-2064-76BC-1CA4-6C27D0F2D03C}"/>
              </a:ext>
            </a:extLst>
          </p:cNvPr>
          <p:cNvSpPr txBox="1">
            <a:spLocks noGrp="1"/>
          </p:cNvSpPr>
          <p:nvPr>
            <p:ph type="body" sz="quarter" idx="24"/>
          </p:nvPr>
        </p:nvSpPr>
        <p:spPr>
          <a:xfrm>
            <a:off x="8052143" y="926832"/>
            <a:ext cx="6185094" cy="318036"/>
          </a:xfrm>
          <a:prstGeom prst="rect">
            <a:avLst/>
          </a:prstGeom>
        </p:spPr>
        <p:txBody>
          <a:bodyPr wrap="square">
            <a:spAutoFit/>
          </a:bodyPr>
          <a:lstStyle>
            <a:lvl1pPr marL="0" indent="0" algn="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194866059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Call out ">
    <p:spTree>
      <p:nvGrpSpPr>
        <p:cNvPr id="1" name=""/>
        <p:cNvGrpSpPr/>
        <p:nvPr/>
      </p:nvGrpSpPr>
      <p:grpSpPr>
        <a:xfrm>
          <a:off x="0" y="0"/>
          <a:ext cx="0" cy="0"/>
          <a:chOff x="0" y="0"/>
          <a:chExt cx="0" cy="0"/>
        </a:xfrm>
      </p:grpSpPr>
      <p:sp>
        <p:nvSpPr>
          <p:cNvPr id="440" name="Line"/>
          <p:cNvSpPr/>
          <p:nvPr/>
        </p:nvSpPr>
        <p:spPr>
          <a:xfrm>
            <a:off x="885398" y="1456266"/>
            <a:ext cx="22638248"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41"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442" name="Slide Number"/>
          <p:cNvSpPr txBox="1">
            <a:spLocks noGrp="1"/>
          </p:cNvSpPr>
          <p:nvPr>
            <p:ph type="sldNum" sz="quarter" idx="2"/>
          </p:nvPr>
        </p:nvSpPr>
        <p:spPr>
          <a:xfrm>
            <a:off x="23171369" y="12369800"/>
            <a:ext cx="344646" cy="318036"/>
          </a:xfrm>
          <a:prstGeom prst="rect">
            <a:avLst/>
          </a:prstGeom>
        </p:spPr>
        <p:txBody>
          <a:bodyPr/>
          <a:lstStyle>
            <a:lvl1pPr>
              <a:defRPr sz="1400">
                <a:latin typeface="Inter" panose="02000503000000020004" pitchFamily="50" charset="0"/>
                <a:ea typeface="Inter" panose="02000503000000020004" pitchFamily="50" charset="0"/>
                <a:cs typeface="Inter" panose="02000503000000020004" pitchFamily="50" charset="0"/>
                <a:sym typeface="Space Mono Bold"/>
              </a:defRPr>
            </a:lvl1pPr>
          </a:lstStyle>
          <a:p>
            <a:fld id="{86CB4B4D-7CA3-9044-876B-883B54F8677D}" type="slidenum">
              <a:rPr lang="en-NZ" smtClean="0"/>
              <a:pPr/>
              <a:t>‹#›</a:t>
            </a:fld>
            <a:endParaRPr lang="en-NZ" dirty="0"/>
          </a:p>
        </p:txBody>
      </p:sp>
      <p:sp>
        <p:nvSpPr>
          <p:cNvPr id="445" name="Rounded Rectangle"/>
          <p:cNvSpPr>
            <a:spLocks noGrp="1"/>
          </p:cNvSpPr>
          <p:nvPr>
            <p:ph type="body" sz="quarter" idx="15" hasCustomPrompt="1"/>
          </p:nvPr>
        </p:nvSpPr>
        <p:spPr>
          <a:xfrm>
            <a:off x="16527462" y="2189772"/>
            <a:ext cx="6505179" cy="10076727"/>
          </a:xfrm>
          <a:prstGeom prst="roundRect">
            <a:avLst>
              <a:gd name="adj" fmla="val 5988"/>
            </a:avLst>
          </a:prstGeom>
          <a:solidFill>
            <a:srgbClr val="F2E9DD"/>
          </a:solidFill>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446" name="Call Out Title"/>
          <p:cNvSpPr txBox="1">
            <a:spLocks noGrp="1"/>
          </p:cNvSpPr>
          <p:nvPr>
            <p:ph type="body" sz="quarter" idx="16"/>
          </p:nvPr>
        </p:nvSpPr>
        <p:spPr>
          <a:xfrm>
            <a:off x="17092167" y="3253104"/>
            <a:ext cx="5475337" cy="656590"/>
          </a:xfrm>
          <a:prstGeom prst="rect">
            <a:avLst/>
          </a:prstGeom>
        </p:spPr>
        <p:txBody>
          <a:bodyPr wrap="square">
            <a:spAutoFit/>
          </a:bodyPr>
          <a:lstStyle>
            <a:lvl1pPr marL="0" indent="0">
              <a:lnSpc>
                <a:spcPct val="90000"/>
              </a:lnSpc>
              <a:spcBef>
                <a:spcPts val="0"/>
              </a:spcBef>
              <a:buSzTx/>
              <a:buNone/>
              <a:defRPr sz="4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Call Out Title</a:t>
            </a:r>
          </a:p>
        </p:txBody>
      </p:sp>
      <p:sp>
        <p:nvSpPr>
          <p:cNvPr id="447" name="Lorem ipsum dolor sit amet, consectetur adipiscing elit,eiusmod tempor incididunt ut labore et dolore magna."/>
          <p:cNvSpPr txBox="1">
            <a:spLocks noGrp="1"/>
          </p:cNvSpPr>
          <p:nvPr>
            <p:ph type="body" sz="quarter" idx="17"/>
          </p:nvPr>
        </p:nvSpPr>
        <p:spPr>
          <a:xfrm>
            <a:off x="16992600" y="9474041"/>
            <a:ext cx="5574904" cy="2357742"/>
          </a:xfrm>
          <a:prstGeom prst="rect">
            <a:avLst/>
          </a:prstGeom>
        </p:spPr>
        <p:txBody>
          <a:bodyPr anchor="t">
            <a:noAutofit/>
          </a:bodyPr>
          <a:lstStyle>
            <a:lvl1pPr marL="0" indent="0">
              <a:spcBef>
                <a:spcPts val="0"/>
              </a:spcBef>
              <a:buSzTx/>
              <a:buNone/>
              <a:defRPr sz="2800">
                <a:solidFill>
                  <a:srgbClr val="CA001D"/>
                </a:solidFill>
                <a:latin typeface="Inter" panose="02000503000000020004" pitchFamily="50" charset="0"/>
                <a:ea typeface="Inter" panose="02000503000000020004" pitchFamily="50" charset="0"/>
                <a:cs typeface="Inter" panose="02000503000000020004" pitchFamily="50" charset="0"/>
                <a:sym typeface="Inter Regular Medium"/>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elit,eiusmod</a:t>
            </a:r>
            <a:r>
              <a:rPr dirty="0"/>
              <a:t> </a:t>
            </a:r>
            <a:r>
              <a:rPr dirty="0" err="1"/>
              <a:t>tempor</a:t>
            </a:r>
            <a:r>
              <a:rPr dirty="0"/>
              <a:t> </a:t>
            </a:r>
            <a:r>
              <a:rPr dirty="0" err="1"/>
              <a:t>incididunt</a:t>
            </a:r>
            <a:r>
              <a:rPr dirty="0"/>
              <a:t> </a:t>
            </a:r>
            <a:r>
              <a:rPr dirty="0" err="1"/>
              <a:t>ut</a:t>
            </a:r>
            <a:r>
              <a:rPr dirty="0"/>
              <a:t> labore et dolore magna.</a:t>
            </a:r>
          </a:p>
        </p:txBody>
      </p:sp>
      <p:sp>
        <p:nvSpPr>
          <p:cNvPr id="448" name="Line"/>
          <p:cNvSpPr>
            <a:spLocks noGrp="1"/>
          </p:cNvSpPr>
          <p:nvPr>
            <p:ph type="body" sz="quarter" idx="18" hasCustomPrompt="1"/>
          </p:nvPr>
        </p:nvSpPr>
        <p:spPr>
          <a:xfrm>
            <a:off x="17094200" y="9181069"/>
            <a:ext cx="1687783" cy="1"/>
          </a:xfrm>
          <a:prstGeom prst="line">
            <a:avLst/>
          </a:prstGeom>
          <a:ln w="25400">
            <a:solidFill>
              <a:srgbClr val="CA001D"/>
            </a:solidFill>
          </a:ln>
        </p:spPr>
        <p:txBody>
          <a:bodyPr lIns="0" tIns="0" rIns="0" bIns="0">
            <a:noAutofit/>
          </a:body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3" name="TextBox 2">
            <a:extLst>
              <a:ext uri="{FF2B5EF4-FFF2-40B4-BE49-F238E27FC236}">
                <a16:creationId xmlns:a16="http://schemas.microsoft.com/office/drawing/2014/main" id="{799D6DCB-A599-FC3D-99E1-A278A727D670}"/>
              </a:ext>
            </a:extLst>
          </p:cNvPr>
          <p:cNvSpPr txBox="1"/>
          <p:nvPr userDrawn="1"/>
        </p:nvSpPr>
        <p:spPr>
          <a:xfrm>
            <a:off x="904913" y="3976143"/>
            <a:ext cx="13687387"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GB"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Massive quote</a:t>
            </a:r>
          </a:p>
          <a:p>
            <a:pPr algn="l">
              <a:lnSpc>
                <a:spcPct val="80000"/>
              </a:lnSpc>
            </a:pPr>
            <a:r>
              <a:rPr lang="en-GB"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goes here: thanks for reading this </a:t>
            </a:r>
            <a:r>
              <a:rPr lang="en-GB" sz="10000" b="1" dirty="0" err="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ininspirational</a:t>
            </a:r>
            <a:r>
              <a:rPr lang="en-GB"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 quote</a:t>
            </a:r>
            <a:endParaRPr lang="en-NZ"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4" name="DATE">
            <a:extLst>
              <a:ext uri="{FF2B5EF4-FFF2-40B4-BE49-F238E27FC236}">
                <a16:creationId xmlns:a16="http://schemas.microsoft.com/office/drawing/2014/main" id="{60093F20-DEF2-5AA2-7C52-0E283374F7EC}"/>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t>28 July 2024</a:t>
            </a:r>
            <a:endParaRPr cap="all" baseline="0" dirty="0"/>
          </a:p>
        </p:txBody>
      </p:sp>
      <p:sp>
        <p:nvSpPr>
          <p:cNvPr id="5" name="PRESENTATION NAME">
            <a:extLst>
              <a:ext uri="{FF2B5EF4-FFF2-40B4-BE49-F238E27FC236}">
                <a16:creationId xmlns:a16="http://schemas.microsoft.com/office/drawing/2014/main" id="{5360B931-4EDB-BFD1-C651-711F54D26EE3}"/>
              </a:ext>
            </a:extLst>
          </p:cNvPr>
          <p:cNvSpPr txBox="1">
            <a:spLocks noGrp="1"/>
          </p:cNvSpPr>
          <p:nvPr>
            <p:ph type="body" sz="quarter" idx="19"/>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76795501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09" name="Line"/>
          <p:cNvSpPr/>
          <p:nvPr/>
        </p:nvSpPr>
        <p:spPr>
          <a:xfrm>
            <a:off x="885398" y="1456266"/>
            <a:ext cx="22638248"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10" name="Slide Number"/>
          <p:cNvSpPr txBox="1">
            <a:spLocks noGrp="1"/>
          </p:cNvSpPr>
          <p:nvPr>
            <p:ph type="sldNum" sz="quarter" idx="2"/>
          </p:nvPr>
        </p:nvSpPr>
        <p:spPr>
          <a:xfrm>
            <a:off x="23171369" y="12359868"/>
            <a:ext cx="344646" cy="318036"/>
          </a:xfrm>
          <a:prstGeom prst="rect">
            <a:avLst/>
          </a:prstGeom>
        </p:spPr>
        <p:txBody>
          <a:bodyPr/>
          <a:lstStyle>
            <a:lvl1pPr>
              <a:defRPr sz="1400">
                <a:latin typeface="Inter" panose="02000503000000020004" pitchFamily="50" charset="0"/>
                <a:ea typeface="Inter" panose="02000503000000020004" pitchFamily="50" charset="0"/>
                <a:cs typeface="Inter" panose="02000503000000020004" pitchFamily="50" charset="0"/>
                <a:sym typeface="Space Mono Bold"/>
              </a:defRPr>
            </a:lvl1pPr>
          </a:lstStyle>
          <a:p>
            <a:fld id="{86CB4B4D-7CA3-9044-876B-883B54F8677D}" type="slidenum">
              <a:rPr lang="en-NZ" smtClean="0"/>
              <a:pPr/>
              <a:t>‹#›</a:t>
            </a:fld>
            <a:endParaRPr lang="en-NZ" dirty="0"/>
          </a:p>
        </p:txBody>
      </p:sp>
      <p:sp>
        <p:nvSpPr>
          <p:cNvPr id="511" name="Author Name, Last name…"/>
          <p:cNvSpPr txBox="1"/>
          <p:nvPr/>
        </p:nvSpPr>
        <p:spPr>
          <a:xfrm>
            <a:off x="892810" y="12176056"/>
            <a:ext cx="2798843"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1700" b="0">
                <a:latin typeface="+mj-lt"/>
                <a:ea typeface="+mj-ea"/>
                <a:cs typeface="+mj-cs"/>
                <a:sym typeface="PolySans Bulky"/>
              </a:defRPr>
            </a:pPr>
            <a:r>
              <a:rPr sz="1800" dirty="0">
                <a:latin typeface="Inter" panose="02000503000000020004" pitchFamily="50" charset="0"/>
                <a:ea typeface="Inter" panose="02000503000000020004" pitchFamily="50" charset="0"/>
                <a:cs typeface="Inter" panose="02000503000000020004" pitchFamily="50" charset="0"/>
              </a:rPr>
              <a:t>Author Name, Last name</a:t>
            </a:r>
          </a:p>
          <a:p>
            <a:pPr algn="l">
              <a:defRPr sz="1700" b="0">
                <a:latin typeface="PolySans Neutral"/>
                <a:ea typeface="PolySans Neutral"/>
                <a:cs typeface="PolySans Neutral"/>
                <a:sym typeface="PolySans Neutral"/>
              </a:defRPr>
            </a:pPr>
            <a:r>
              <a:rPr sz="1800" dirty="0"/>
              <a:t>Title</a:t>
            </a:r>
          </a:p>
          <a:p>
            <a:pPr algn="l">
              <a:defRPr sz="1700" b="0">
                <a:latin typeface="+mj-lt"/>
                <a:ea typeface="+mj-ea"/>
                <a:cs typeface="+mj-cs"/>
                <a:sym typeface="PolySans Bulky"/>
              </a:defRPr>
            </a:pPr>
            <a:endParaRPr sz="1800" dirty="0">
              <a:latin typeface="Inter" panose="02000503000000020004" pitchFamily="50" charset="0"/>
              <a:ea typeface="Inter" panose="02000503000000020004" pitchFamily="50" charset="0"/>
              <a:cs typeface="Inter" panose="02000503000000020004" pitchFamily="50" charset="0"/>
            </a:endParaRPr>
          </a:p>
        </p:txBody>
      </p:sp>
      <p:pic>
        <p:nvPicPr>
          <p:cNvPr id="512"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2" name="TextBox 1">
            <a:extLst>
              <a:ext uri="{FF2B5EF4-FFF2-40B4-BE49-F238E27FC236}">
                <a16:creationId xmlns:a16="http://schemas.microsoft.com/office/drawing/2014/main" id="{C1ED1EE8-8E46-EAE6-E1DB-372FE4038FE4}"/>
              </a:ext>
            </a:extLst>
          </p:cNvPr>
          <p:cNvSpPr txBox="1"/>
          <p:nvPr userDrawn="1"/>
        </p:nvSpPr>
        <p:spPr>
          <a:xfrm>
            <a:off x="904913" y="3976143"/>
            <a:ext cx="13687387" cy="5027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GB"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Massive quote</a:t>
            </a:r>
          </a:p>
          <a:p>
            <a:pPr algn="l">
              <a:lnSpc>
                <a:spcPct val="80000"/>
              </a:lnSpc>
            </a:pPr>
            <a:r>
              <a:rPr lang="en-GB"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goes here: thanks for reading this </a:t>
            </a:r>
            <a:r>
              <a:rPr lang="en-GB" sz="10000" b="1" dirty="0" err="1">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ininspirational</a:t>
            </a:r>
            <a:r>
              <a:rPr lang="en-GB"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 quote</a:t>
            </a:r>
            <a:endParaRPr lang="en-NZ" sz="10000" b="1"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3" name="DATE">
            <a:extLst>
              <a:ext uri="{FF2B5EF4-FFF2-40B4-BE49-F238E27FC236}">
                <a16:creationId xmlns:a16="http://schemas.microsoft.com/office/drawing/2014/main" id="{E1CABA6F-8444-0478-6CDA-508141401E39}"/>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t>28 July 2024</a:t>
            </a:r>
            <a:endParaRPr cap="all" baseline="0" dirty="0"/>
          </a:p>
        </p:txBody>
      </p:sp>
      <p:sp>
        <p:nvSpPr>
          <p:cNvPr id="4" name="PRESENTATION NAME">
            <a:extLst>
              <a:ext uri="{FF2B5EF4-FFF2-40B4-BE49-F238E27FC236}">
                <a16:creationId xmlns:a16="http://schemas.microsoft.com/office/drawing/2014/main" id="{591D59ED-1DAA-06B4-95C5-49D949D8B608}"/>
              </a:ext>
            </a:extLst>
          </p:cNvPr>
          <p:cNvSpPr txBox="1">
            <a:spLocks noGrp="1"/>
          </p:cNvSpPr>
          <p:nvPr>
            <p:ph type="body" sz="quarter" idx="16"/>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334705268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98" name="Slide Title"/>
          <p:cNvSpPr txBox="1">
            <a:spLocks noGrp="1"/>
          </p:cNvSpPr>
          <p:nvPr>
            <p:ph type="body" sz="quarter" idx="13"/>
          </p:nvPr>
        </p:nvSpPr>
        <p:spPr>
          <a:xfrm>
            <a:off x="864299" y="2071060"/>
            <a:ext cx="16512374" cy="1333698"/>
          </a:xfrm>
          <a:prstGeom prst="rect">
            <a:avLst/>
          </a:prstGeom>
        </p:spPr>
        <p:txBody>
          <a:bodyPr>
            <a:spAutoFit/>
          </a:bodyPr>
          <a:lstStyle>
            <a:lvl1pPr marL="0" indent="0">
              <a:lnSpc>
                <a:spcPct val="80000"/>
              </a:lnSpc>
              <a:spcBef>
                <a:spcPts val="0"/>
              </a:spcBef>
              <a:buSzTx/>
              <a:buNone/>
              <a:defRPr sz="10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299" name="Slide Subtitle"/>
          <p:cNvSpPr txBox="1">
            <a:spLocks noGrp="1"/>
          </p:cNvSpPr>
          <p:nvPr>
            <p:ph type="body" sz="quarter" idx="14"/>
          </p:nvPr>
        </p:nvSpPr>
        <p:spPr>
          <a:xfrm>
            <a:off x="901577" y="3721099"/>
            <a:ext cx="16512374"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300" name="Line"/>
          <p:cNvSpPr/>
          <p:nvPr/>
        </p:nvSpPr>
        <p:spPr>
          <a:xfrm>
            <a:off x="885398" y="1456266"/>
            <a:ext cx="22638248"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01"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03" name="Slide Number"/>
          <p:cNvSpPr txBox="1">
            <a:spLocks noGrp="1"/>
          </p:cNvSpPr>
          <p:nvPr>
            <p:ph type="sldNum" sz="quarter" idx="2"/>
          </p:nvPr>
        </p:nvSpPr>
        <p:spPr>
          <a:xfrm>
            <a:off x="23177727" y="12363450"/>
            <a:ext cx="331929" cy="368300"/>
          </a:xfrm>
          <a:prstGeom prst="rect">
            <a:avLst/>
          </a:prstGeom>
        </p:spPr>
        <p:txBody>
          <a:bodyPr/>
          <a:lstStyle>
            <a:lvl1pPr>
              <a:defRPr sz="1400">
                <a:latin typeface="Space Mono Bold"/>
                <a:ea typeface="Space Mono Bold"/>
                <a:cs typeface="Space Mono Bold"/>
                <a:sym typeface="Space Mono Bold"/>
              </a:defRPr>
            </a:lvl1pPr>
          </a:lstStyle>
          <a:p>
            <a:fld id="{86CB4B4D-7CA3-9044-876B-883B54F8677D}" type="slidenum">
              <a:t>‹#›</a:t>
            </a:fld>
            <a:endParaRPr/>
          </a:p>
        </p:txBody>
      </p:sp>
      <p:sp>
        <p:nvSpPr>
          <p:cNvPr id="2" name="DATE">
            <a:extLst>
              <a:ext uri="{FF2B5EF4-FFF2-40B4-BE49-F238E27FC236}">
                <a16:creationId xmlns:a16="http://schemas.microsoft.com/office/drawing/2014/main" id="{A0A786BE-0FE8-9D0F-32A3-C5EA91C4807C}"/>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t>28 July 2024</a:t>
            </a:r>
            <a:endParaRPr cap="all" baseline="0" dirty="0"/>
          </a:p>
        </p:txBody>
      </p:sp>
      <p:sp>
        <p:nvSpPr>
          <p:cNvPr id="3" name="PRESENTATION NAME">
            <a:extLst>
              <a:ext uri="{FF2B5EF4-FFF2-40B4-BE49-F238E27FC236}">
                <a16:creationId xmlns:a16="http://schemas.microsoft.com/office/drawing/2014/main" id="{C8B17F57-DAD0-B6E9-01E8-E532636C3D68}"/>
              </a:ext>
            </a:extLst>
          </p:cNvPr>
          <p:cNvSpPr txBox="1">
            <a:spLocks noGrp="1"/>
          </p:cNvSpPr>
          <p:nvPr>
            <p:ph type="body" sz="quarter" idx="16"/>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115221429"/>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Hold Screen - Black Background">
    <p:spTree>
      <p:nvGrpSpPr>
        <p:cNvPr id="1" name=""/>
        <p:cNvGrpSpPr/>
        <p:nvPr/>
      </p:nvGrpSpPr>
      <p:grpSpPr>
        <a:xfrm>
          <a:off x="0" y="0"/>
          <a:ext cx="0" cy="0"/>
          <a:chOff x="0" y="0"/>
          <a:chExt cx="0" cy="0"/>
        </a:xfrm>
      </p:grpSpPr>
      <p:pic>
        <p:nvPicPr>
          <p:cNvPr id="49"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0" name="Image" descr="Image"/>
          <p:cNvPicPr>
            <a:picLocks noChangeAspect="1"/>
          </p:cNvPicPr>
          <p:nvPr/>
        </p:nvPicPr>
        <p:blipFill>
          <a:blip r:embed="rId3"/>
          <a:stretch>
            <a:fillRect/>
          </a:stretch>
        </p:blipFill>
        <p:spPr>
          <a:xfrm>
            <a:off x="8531002" y="5603576"/>
            <a:ext cx="7321995" cy="2508848"/>
          </a:xfrm>
          <a:prstGeom prst="rect">
            <a:avLst/>
          </a:prstGeom>
          <a:ln w="12700">
            <a:miter lim="400000"/>
          </a:ln>
        </p:spPr>
      </p:pic>
      <p:sp>
        <p:nvSpPr>
          <p:cNvPr id="51" name="Slide Number"/>
          <p:cNvSpPr txBox="1">
            <a:spLocks noGrp="1"/>
          </p:cNvSpPr>
          <p:nvPr>
            <p:ph type="sldNum" sz="quarter" idx="2"/>
          </p:nvPr>
        </p:nvSpPr>
        <p:spPr>
          <a:xfrm>
            <a:off x="11968443" y="13081000"/>
            <a:ext cx="434413" cy="471924"/>
          </a:xfrm>
          <a:prstGeom prst="rect">
            <a:avLst/>
          </a:prstGeom>
        </p:spPr>
        <p:txBody>
          <a:bodyPr/>
          <a:lstStyle>
            <a:lvl1pPr>
              <a:defRPr>
                <a:solidFill>
                  <a:srgbClr val="EFE8D9"/>
                </a:solidFill>
              </a:defRPr>
            </a:lvl1pPr>
          </a:lstStyle>
          <a:p>
            <a:fld id="{86CB4B4D-7CA3-9044-876B-883B54F8677D}" type="slidenum">
              <a:rPr lang="en-NZ" smtClean="0"/>
              <a:pPr/>
              <a:t>‹#›</a:t>
            </a:fld>
            <a:endParaRPr lang="en-NZ" dirty="0">
              <a:solidFill>
                <a:srgbClr val="EFE8D9"/>
              </a:solidFill>
            </a:endParaRPr>
          </a:p>
        </p:txBody>
      </p:sp>
    </p:spTree>
    <p:extLst>
      <p:ext uri="{BB962C8B-B14F-4D97-AF65-F5344CB8AC3E}">
        <p14:creationId xmlns:p14="http://schemas.microsoft.com/office/powerpoint/2010/main" val="34501584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white background">
    <p:spTree>
      <p:nvGrpSpPr>
        <p:cNvPr id="1" name=""/>
        <p:cNvGrpSpPr/>
        <p:nvPr/>
      </p:nvGrpSpPr>
      <p:grpSpPr>
        <a:xfrm>
          <a:off x="0" y="0"/>
          <a:ext cx="0" cy="0"/>
          <a:chOff x="0" y="0"/>
          <a:chExt cx="0" cy="0"/>
        </a:xfrm>
      </p:grpSpPr>
      <p:sp>
        <p:nvSpPr>
          <p:cNvPr id="311" name="Slide Title"/>
          <p:cNvSpPr txBox="1">
            <a:spLocks noGrp="1"/>
          </p:cNvSpPr>
          <p:nvPr>
            <p:ph type="body" sz="quarter" idx="13"/>
          </p:nvPr>
        </p:nvSpPr>
        <p:spPr>
          <a:xfrm>
            <a:off x="864299" y="2071060"/>
            <a:ext cx="16512374" cy="1333698"/>
          </a:xfrm>
          <a:prstGeom prst="rect">
            <a:avLst/>
          </a:prstGeom>
        </p:spPr>
        <p:txBody>
          <a:bodyPr>
            <a:spAutoFit/>
          </a:bodyPr>
          <a:lstStyle>
            <a:lvl1pPr marL="0" indent="0">
              <a:lnSpc>
                <a:spcPct val="80000"/>
              </a:lnSpc>
              <a:spcBef>
                <a:spcPts val="0"/>
              </a:spcBef>
              <a:buSzTx/>
              <a:buNone/>
              <a:defRPr sz="100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312" name="Slide Subtitle"/>
          <p:cNvSpPr txBox="1">
            <a:spLocks noGrp="1"/>
          </p:cNvSpPr>
          <p:nvPr>
            <p:ph type="body" sz="quarter" idx="14"/>
          </p:nvPr>
        </p:nvSpPr>
        <p:spPr>
          <a:xfrm>
            <a:off x="901577" y="3721099"/>
            <a:ext cx="16512374"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313" name="Line"/>
          <p:cNvSpPr/>
          <p:nvPr/>
        </p:nvSpPr>
        <p:spPr>
          <a:xfrm>
            <a:off x="885398" y="1456266"/>
            <a:ext cx="22638248"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14"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15" name="Slide Number"/>
          <p:cNvSpPr txBox="1">
            <a:spLocks noGrp="1"/>
          </p:cNvSpPr>
          <p:nvPr>
            <p:ph type="sldNum" sz="quarter" idx="2"/>
          </p:nvPr>
        </p:nvSpPr>
        <p:spPr>
          <a:xfrm>
            <a:off x="23177727" y="12369800"/>
            <a:ext cx="331929" cy="368300"/>
          </a:xfrm>
          <a:prstGeom prst="rect">
            <a:avLst/>
          </a:prstGeom>
        </p:spPr>
        <p:txBody>
          <a:bodyPr/>
          <a:lstStyle>
            <a:lvl1pPr>
              <a:defRPr sz="1400">
                <a:latin typeface="Space Mono Bold"/>
                <a:ea typeface="Space Mono Bold"/>
                <a:cs typeface="Space Mono Bold"/>
                <a:sym typeface="Space Mono Bold"/>
              </a:defRPr>
            </a:lvl1pPr>
          </a:lstStyle>
          <a:p>
            <a:fld id="{86CB4B4D-7CA3-9044-876B-883B54F8677D}" type="slidenum">
              <a:t>‹#›</a:t>
            </a:fld>
            <a:endParaRPr/>
          </a:p>
        </p:txBody>
      </p:sp>
      <p:sp>
        <p:nvSpPr>
          <p:cNvPr id="3" name="DATE">
            <a:extLst>
              <a:ext uri="{FF2B5EF4-FFF2-40B4-BE49-F238E27FC236}">
                <a16:creationId xmlns:a16="http://schemas.microsoft.com/office/drawing/2014/main" id="{3871B610-5EC1-6067-36BB-892561E49593}"/>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t>28 July 2024</a:t>
            </a:r>
            <a:endParaRPr cap="all" baseline="0" dirty="0"/>
          </a:p>
        </p:txBody>
      </p:sp>
      <p:sp>
        <p:nvSpPr>
          <p:cNvPr id="4" name="PRESENTATION NAME">
            <a:extLst>
              <a:ext uri="{FF2B5EF4-FFF2-40B4-BE49-F238E27FC236}">
                <a16:creationId xmlns:a16="http://schemas.microsoft.com/office/drawing/2014/main" id="{42B1DD75-8266-3514-37CE-601687E0ACA1}"/>
              </a:ext>
            </a:extLst>
          </p:cNvPr>
          <p:cNvSpPr txBox="1">
            <a:spLocks noGrp="1"/>
          </p:cNvSpPr>
          <p:nvPr>
            <p:ph type="body" sz="quarter" idx="16"/>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4128087172"/>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ext - horizontal image">
    <p:spTree>
      <p:nvGrpSpPr>
        <p:cNvPr id="1" name=""/>
        <p:cNvGrpSpPr/>
        <p:nvPr/>
      </p:nvGrpSpPr>
      <p:grpSpPr>
        <a:xfrm>
          <a:off x="0" y="0"/>
          <a:ext cx="0" cy="0"/>
          <a:chOff x="0" y="0"/>
          <a:chExt cx="0" cy="0"/>
        </a:xfrm>
      </p:grpSpPr>
      <p:sp>
        <p:nvSpPr>
          <p:cNvPr id="339" name="Slide Title"/>
          <p:cNvSpPr txBox="1">
            <a:spLocks noGrp="1"/>
          </p:cNvSpPr>
          <p:nvPr>
            <p:ph type="body" sz="quarter" idx="13"/>
          </p:nvPr>
        </p:nvSpPr>
        <p:spPr>
          <a:xfrm>
            <a:off x="864299" y="2071060"/>
            <a:ext cx="8859564" cy="1333698"/>
          </a:xfrm>
          <a:prstGeom prst="rect">
            <a:avLst/>
          </a:prstGeom>
        </p:spPr>
        <p:txBody>
          <a:bodyPr wrap="square">
            <a:spAutoFit/>
          </a:bodyPr>
          <a:lstStyle>
            <a:lvl1pPr marL="0" indent="0">
              <a:lnSpc>
                <a:spcPct val="80000"/>
              </a:lnSpc>
              <a:spcBef>
                <a:spcPts val="0"/>
              </a:spcBef>
              <a:buSzTx/>
              <a:buNone/>
              <a:defRPr sz="10000" b="1">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340" name="Slide Subtitle"/>
          <p:cNvSpPr txBox="1">
            <a:spLocks noGrp="1"/>
          </p:cNvSpPr>
          <p:nvPr>
            <p:ph type="body" sz="quarter" idx="14"/>
          </p:nvPr>
        </p:nvSpPr>
        <p:spPr>
          <a:xfrm>
            <a:off x="901577" y="3721099"/>
            <a:ext cx="8859564" cy="1016001"/>
          </a:xfrm>
          <a:prstGeom prst="rect">
            <a:avLst/>
          </a:prstGeom>
        </p:spPr>
        <p:txBody>
          <a:bodyPr wrap="squar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341" name="Line"/>
          <p:cNvSpPr/>
          <p:nvPr/>
        </p:nvSpPr>
        <p:spPr>
          <a:xfrm>
            <a:off x="885398" y="1456266"/>
            <a:ext cx="22638248"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2" name="DATE:"/>
          <p:cNvSpPr txBox="1">
            <a:spLocks noGrp="1"/>
          </p:cNvSpPr>
          <p:nvPr>
            <p:ph type="body" sz="quarter" idx="15"/>
          </p:nvPr>
        </p:nvSpPr>
        <p:spPr>
          <a:xfrm>
            <a:off x="22779924" y="12458699"/>
            <a:ext cx="693195" cy="342901"/>
          </a:xfrm>
          <a:prstGeom prst="rect">
            <a:avLst/>
          </a:prstGeom>
        </p:spPr>
        <p:txBody>
          <a:bodyPr>
            <a:spAutoFit/>
          </a:bodyPr>
          <a:lstStyle>
            <a:lvl1pPr marL="0" indent="0" algn="r">
              <a:spcBef>
                <a:spcPts val="0"/>
              </a:spcBef>
              <a:buSzTx/>
              <a:buNone/>
              <a:defRPr sz="1600">
                <a:solidFill>
                  <a:srgbClr val="180B0B"/>
                </a:solidFill>
                <a:latin typeface="PolySans Neutral"/>
                <a:ea typeface="PolySans Neutral"/>
                <a:cs typeface="PolySans Neutral"/>
                <a:sym typeface="PolySans Neutral"/>
              </a:defRPr>
            </a:lvl1pPr>
          </a:lstStyle>
          <a:p>
            <a:r>
              <a:t>DATE:</a:t>
            </a:r>
          </a:p>
        </p:txBody>
      </p:sp>
      <p:pic>
        <p:nvPicPr>
          <p:cNvPr id="343"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44" name="Lorem ipsum dolor sit amet, consectetur adipiscing elit, sed do eiusmod tempor incididunt ut labore et dolore magna aliqua. Ut enim ad minim veniam, quis nostrud exercitation ullamco laboris nisi ut aliquip ex ea commodo consequat.…"/>
          <p:cNvSpPr txBox="1"/>
          <p:nvPr/>
        </p:nvSpPr>
        <p:spPr>
          <a:xfrm>
            <a:off x="10147300" y="2172571"/>
            <a:ext cx="13342616" cy="4113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667130"/>
          <a:lstStyle/>
          <a:p>
            <a:pPr algn="l">
              <a:defRPr sz="2400" b="0">
                <a:latin typeface="Inter Regular Regular"/>
                <a:ea typeface="Inter Regular Regular"/>
                <a:cs typeface="Inter Regular Regular"/>
                <a:sym typeface="Inter Regular Regular"/>
              </a:defRPr>
            </a:pPr>
            <a:r>
              <a:t>Lorem ipsum dolor sit amet, consectetur adipiscing elit, sed do eiusmod tempor incididunt ut labore et dolore magna aliqua. Ut enim ad minim veniam, quis nostrud exercitation ullamco laboris nisi ut aliquip ex ea commodo consequat.</a:t>
            </a:r>
          </a:p>
          <a:p>
            <a:pPr algn="l">
              <a:defRPr sz="2400" b="0">
                <a:latin typeface="Inter Regular Regular"/>
                <a:ea typeface="Inter Regular Regular"/>
                <a:cs typeface="Inter Regular Regular"/>
                <a:sym typeface="Inter Regular Regular"/>
              </a:defRPr>
            </a:pPr>
            <a:endParaRPr/>
          </a:p>
          <a:p>
            <a:pPr algn="l">
              <a:defRPr sz="2400" b="0">
                <a:latin typeface="Inter Regular Regular"/>
                <a:ea typeface="Inter Regular Regular"/>
                <a:cs typeface="Inter Regular Regular"/>
                <a:sym typeface="Inter Regular Regular"/>
              </a:defRPr>
            </a:pPr>
            <a:endParaRPr/>
          </a:p>
          <a:p>
            <a:pPr algn="l">
              <a:defRPr sz="2400" b="0">
                <a:latin typeface="Inter Regular Regular"/>
                <a:ea typeface="Inter Regular Regular"/>
                <a:cs typeface="Inter Regular Regular"/>
                <a:sym typeface="Inter Regular Regular"/>
              </a:defRPr>
            </a:pPr>
            <a:endParaRPr/>
          </a:p>
          <a:p>
            <a:pPr algn="l">
              <a:defRPr sz="2400" b="0">
                <a:latin typeface="Inter Regular Regular"/>
                <a:ea typeface="Inter Regular Regular"/>
                <a:cs typeface="Inter Regular Regular"/>
                <a:sym typeface="Inter Regular Regular"/>
              </a:defRPr>
            </a:pPr>
            <a:endParaRPr/>
          </a:p>
          <a:p>
            <a:pPr algn="l">
              <a:defRPr sz="2400" b="0">
                <a:latin typeface="Inter Regular Regular"/>
                <a:ea typeface="Inter Regular Regular"/>
                <a:cs typeface="Inter Regular Regular"/>
                <a:sym typeface="Inter Regular Regular"/>
              </a:defRPr>
            </a:pPr>
            <a:r>
              <a:t>Duis aute irure dolor in reprehenderit</a:t>
            </a:r>
          </a:p>
          <a:p>
            <a:pPr algn="l">
              <a:defRPr sz="2400" b="0">
                <a:latin typeface="Inter Regular Regular"/>
                <a:ea typeface="Inter Regular Regular"/>
                <a:cs typeface="Inter Regular Regular"/>
                <a:sym typeface="Inter Regular Regular"/>
              </a:defRPr>
            </a:pPr>
            <a:r>
              <a:t>In voluptate velit esse cillum dolore eu fugiat nulla pariatur. Excepteur sint occaecat cupidatat non proident, sunt in culpa qui officia deserunt mollit anim id est laborum.</a:t>
            </a:r>
          </a:p>
        </p:txBody>
      </p:sp>
      <p:sp>
        <p:nvSpPr>
          <p:cNvPr id="345" name="Image"/>
          <p:cNvSpPr>
            <a:spLocks noGrp="1"/>
          </p:cNvSpPr>
          <p:nvPr>
            <p:ph type="pic" idx="16"/>
          </p:nvPr>
        </p:nvSpPr>
        <p:spPr>
          <a:xfrm>
            <a:off x="515341" y="6360040"/>
            <a:ext cx="23353318" cy="6829387"/>
          </a:xfrm>
          <a:prstGeom prst="rect">
            <a:avLst/>
          </a:prstGeom>
        </p:spPr>
        <p:txBody>
          <a:bodyPr lIns="91439" tIns="45719" rIns="91439" bIns="45719" anchor="t">
            <a:noAutofit/>
          </a:bodyPr>
          <a:lstStyle/>
          <a:p>
            <a:endParaRPr/>
          </a:p>
        </p:txBody>
      </p:sp>
      <p:sp>
        <p:nvSpPr>
          <p:cNvPr id="349" name="Slide Number"/>
          <p:cNvSpPr txBox="1">
            <a:spLocks noGrp="1"/>
          </p:cNvSpPr>
          <p:nvPr>
            <p:ph type="sldNum" sz="quarter" idx="2"/>
          </p:nvPr>
        </p:nvSpPr>
        <p:spPr>
          <a:xfrm>
            <a:off x="12027559" y="12813294"/>
            <a:ext cx="328881" cy="342901"/>
          </a:xfrm>
          <a:prstGeom prst="rect">
            <a:avLst/>
          </a:prstGeom>
        </p:spPr>
        <p:txBody>
          <a:bodyPr/>
          <a:lstStyle>
            <a:lvl1pPr>
              <a:defRPr sz="1600">
                <a:latin typeface="PolySans Median"/>
                <a:ea typeface="PolySans Median"/>
                <a:cs typeface="PolySans Median"/>
                <a:sym typeface="PolySans Median"/>
              </a:defRPr>
            </a:lvl1pPr>
          </a:lstStyle>
          <a:p>
            <a:fld id="{86CB4B4D-7CA3-9044-876B-883B54F8677D}" type="slidenum">
              <a:t>‹#›</a:t>
            </a:fld>
            <a:endParaRPr/>
          </a:p>
        </p:txBody>
      </p:sp>
      <p:sp>
        <p:nvSpPr>
          <p:cNvPr id="2" name="DATE">
            <a:extLst>
              <a:ext uri="{FF2B5EF4-FFF2-40B4-BE49-F238E27FC236}">
                <a16:creationId xmlns:a16="http://schemas.microsoft.com/office/drawing/2014/main" id="{A12BCD4E-7BC4-AC95-5EED-C9BEF72CCFB6}"/>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t>28 July 2024</a:t>
            </a:r>
            <a:endParaRPr cap="all" baseline="0" dirty="0"/>
          </a:p>
        </p:txBody>
      </p:sp>
      <p:sp>
        <p:nvSpPr>
          <p:cNvPr id="3" name="PRESENTATION NAME">
            <a:extLst>
              <a:ext uri="{FF2B5EF4-FFF2-40B4-BE49-F238E27FC236}">
                <a16:creationId xmlns:a16="http://schemas.microsoft.com/office/drawing/2014/main" id="{3F634562-D57C-C629-FE49-C7FA1A11ACBC}"/>
              </a:ext>
            </a:extLst>
          </p:cNvPr>
          <p:cNvSpPr txBox="1">
            <a:spLocks noGrp="1"/>
          </p:cNvSpPr>
          <p:nvPr>
            <p:ph type="body" sz="quarter" idx="17"/>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1416644649"/>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ext - vertical image ">
    <p:spTree>
      <p:nvGrpSpPr>
        <p:cNvPr id="1" name=""/>
        <p:cNvGrpSpPr/>
        <p:nvPr/>
      </p:nvGrpSpPr>
      <p:grpSpPr>
        <a:xfrm>
          <a:off x="0" y="0"/>
          <a:ext cx="0" cy="0"/>
          <a:chOff x="0" y="0"/>
          <a:chExt cx="0" cy="0"/>
        </a:xfrm>
      </p:grpSpPr>
      <p:sp>
        <p:nvSpPr>
          <p:cNvPr id="356" name="Image"/>
          <p:cNvSpPr>
            <a:spLocks noGrp="1"/>
          </p:cNvSpPr>
          <p:nvPr>
            <p:ph type="pic" sz="half" idx="13"/>
          </p:nvPr>
        </p:nvSpPr>
        <p:spPr>
          <a:xfrm>
            <a:off x="14757400" y="526573"/>
            <a:ext cx="9111259" cy="12662854"/>
          </a:xfrm>
          <a:prstGeom prst="rect">
            <a:avLst/>
          </a:prstGeom>
        </p:spPr>
        <p:txBody>
          <a:bodyPr lIns="91439" tIns="45719" rIns="91439" bIns="45719" anchor="t">
            <a:noAutofit/>
          </a:bodyPr>
          <a:lstStyle/>
          <a:p>
            <a:endParaRPr/>
          </a:p>
        </p:txBody>
      </p:sp>
      <p:sp>
        <p:nvSpPr>
          <p:cNvPr id="357" name="Slide Title"/>
          <p:cNvSpPr txBox="1">
            <a:spLocks noGrp="1"/>
          </p:cNvSpPr>
          <p:nvPr>
            <p:ph type="body" sz="quarter" idx="14"/>
          </p:nvPr>
        </p:nvSpPr>
        <p:spPr>
          <a:xfrm>
            <a:off x="864299" y="2071060"/>
            <a:ext cx="13382037" cy="1333698"/>
          </a:xfrm>
          <a:prstGeom prst="rect">
            <a:avLst/>
          </a:prstGeom>
        </p:spPr>
        <p:txBody>
          <a:bodyPr wrap="square">
            <a:spAutoFit/>
          </a:bodyPr>
          <a:lstStyle>
            <a:lvl1pPr marL="0" indent="0">
              <a:lnSpc>
                <a:spcPct val="80000"/>
              </a:lnSpc>
              <a:spcBef>
                <a:spcPts val="0"/>
              </a:spcBef>
              <a:buSzTx/>
              <a:buNone/>
              <a:defRPr sz="10000" b="1">
                <a:solidFill>
                  <a:srgbClr val="180B0B"/>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358" name="Slide Subtitle"/>
          <p:cNvSpPr txBox="1">
            <a:spLocks noGrp="1"/>
          </p:cNvSpPr>
          <p:nvPr>
            <p:ph type="body" sz="quarter" idx="15"/>
          </p:nvPr>
        </p:nvSpPr>
        <p:spPr>
          <a:xfrm>
            <a:off x="901577" y="3716139"/>
            <a:ext cx="4892365" cy="1025922"/>
          </a:xfrm>
          <a:prstGeom prst="rect">
            <a:avLst/>
          </a:prstGeom>
        </p:spPr>
        <p:txBody>
          <a:bodyPr wrap="non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pic>
        <p:nvPicPr>
          <p:cNvPr id="359"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360"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16"/>
          </p:nvPr>
        </p:nvSpPr>
        <p:spPr>
          <a:xfrm>
            <a:off x="888999" y="6414371"/>
            <a:ext cx="6418536" cy="6414691"/>
          </a:xfrm>
          <a:prstGeom prst="rect">
            <a:avLst/>
          </a:prstGeom>
        </p:spPr>
        <p:txBody>
          <a:bodyPr anchor="t">
            <a:noAutofit/>
          </a:bodyPr>
          <a:lstStyle/>
          <a:p>
            <a:pPr marL="0" indent="0">
              <a:spcBef>
                <a:spcPts val="0"/>
              </a:spcBef>
              <a:buSzTx/>
              <a:buNone/>
              <a:defRPr sz="2400">
                <a:latin typeface="Inter Regular Regular"/>
                <a:ea typeface="Inter Regular Regular"/>
                <a:cs typeface="Inter Regular Regular"/>
                <a:sym typeface="Inter Regular Regular"/>
              </a:defRPr>
            </a:pPr>
            <a:r>
              <a:t>Lorem ipsum dolor sit amet, consectetur adipiscing elit, sed do eiusmod tempor incididunt ut labore et dolore magna aliqua. Ut enim ad minim veniam, quis nostrud exercitation ullamco laboris nisi ut aliquip ex ea commodo consequat.</a:t>
            </a:r>
          </a:p>
          <a:p>
            <a:pPr marL="0" indent="0">
              <a:spcBef>
                <a:spcPts val="0"/>
              </a:spcBef>
              <a:buSzTx/>
              <a:buNone/>
              <a:defRPr sz="2400">
                <a:latin typeface="Inter Regular Regular"/>
                <a:ea typeface="Inter Regular Regular"/>
                <a:cs typeface="Inter Regular Regular"/>
                <a:sym typeface="Inter Regular Regular"/>
              </a:defRPr>
            </a:pPr>
            <a:endParaRPr/>
          </a:p>
          <a:p>
            <a:pPr marL="0" indent="0">
              <a:spcBef>
                <a:spcPts val="0"/>
              </a:spcBef>
              <a:buSzTx/>
              <a:buNone/>
              <a:defRPr sz="2400">
                <a:latin typeface="Inter Regular Regular"/>
                <a:ea typeface="Inter Regular Regular"/>
                <a:cs typeface="Inter Regular Regular"/>
                <a:sym typeface="Inter Regular Regular"/>
              </a:defRPr>
            </a:pPr>
            <a:r>
              <a:t>Duis aute irure dolor in reprehenderit</a:t>
            </a:r>
          </a:p>
          <a:p>
            <a:pPr marL="0" indent="0">
              <a:spcBef>
                <a:spcPts val="0"/>
              </a:spcBef>
              <a:buSzTx/>
              <a:buNone/>
              <a:defRPr sz="2400">
                <a:latin typeface="Inter Regular Regular"/>
                <a:ea typeface="Inter Regular Regular"/>
                <a:cs typeface="Inter Regular Regular"/>
                <a:sym typeface="Inter Regular Regular"/>
              </a:defRPr>
            </a:pPr>
            <a:r>
              <a:t>In voluptate velit esse cillum dolore eu fugiat nulla pariatur. Excepteur sint occaecat cupidatat non proident, sunt in culpa qui officia deserunt mollit anim id est laborum.</a:t>
            </a:r>
          </a:p>
        </p:txBody>
      </p:sp>
      <p:sp>
        <p:nvSpPr>
          <p:cNvPr id="364" name="Slide Number"/>
          <p:cNvSpPr txBox="1">
            <a:spLocks noGrp="1"/>
          </p:cNvSpPr>
          <p:nvPr>
            <p:ph type="sldNum" sz="quarter" idx="2"/>
          </p:nvPr>
        </p:nvSpPr>
        <p:spPr>
          <a:xfrm>
            <a:off x="23215827" y="12369799"/>
            <a:ext cx="331929" cy="368301"/>
          </a:xfrm>
          <a:prstGeom prst="rect">
            <a:avLst/>
          </a:prstGeom>
        </p:spPr>
        <p:txBody>
          <a:bodyPr/>
          <a:lstStyle>
            <a:lvl1pPr>
              <a:defRPr sz="1400">
                <a:solidFill>
                  <a:srgbClr val="FFFFFF"/>
                </a:solidFill>
                <a:latin typeface="Space Mono Bold"/>
                <a:ea typeface="Space Mono Bold"/>
                <a:cs typeface="Space Mono Bold"/>
                <a:sym typeface="Space Mono Bold"/>
              </a:defRPr>
            </a:lvl1pPr>
          </a:lstStyle>
          <a:p>
            <a:fld id="{86CB4B4D-7CA3-9044-876B-883B54F8677D}" type="slidenum">
              <a:t>‹#›</a:t>
            </a:fld>
            <a:endParaRPr/>
          </a:p>
        </p:txBody>
      </p:sp>
      <p:cxnSp>
        <p:nvCxnSpPr>
          <p:cNvPr id="11" name="Straight Connector 10">
            <a:extLst>
              <a:ext uri="{FF2B5EF4-FFF2-40B4-BE49-F238E27FC236}">
                <a16:creationId xmlns:a16="http://schemas.microsoft.com/office/drawing/2014/main" id="{E589BF88-D063-5F41-B60E-1E08C7AF3213}"/>
              </a:ext>
            </a:extLst>
          </p:cNvPr>
          <p:cNvCxnSpPr/>
          <p:nvPr userDrawn="1"/>
        </p:nvCxnSpPr>
        <p:spPr>
          <a:xfrm>
            <a:off x="885398" y="1456266"/>
            <a:ext cx="13360938"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 name="PRESENTATION NAME">
            <a:extLst>
              <a:ext uri="{FF2B5EF4-FFF2-40B4-BE49-F238E27FC236}">
                <a16:creationId xmlns:a16="http://schemas.microsoft.com/office/drawing/2014/main" id="{2A299EA8-66D0-CBC1-E13C-F0806AE5F64C}"/>
              </a:ext>
            </a:extLst>
          </p:cNvPr>
          <p:cNvSpPr txBox="1">
            <a:spLocks noGrp="1"/>
          </p:cNvSpPr>
          <p:nvPr>
            <p:ph type="body" sz="quarter" idx="24"/>
          </p:nvPr>
        </p:nvSpPr>
        <p:spPr>
          <a:xfrm>
            <a:off x="8052143" y="926832"/>
            <a:ext cx="6185094" cy="318036"/>
          </a:xfrm>
          <a:prstGeom prst="rect">
            <a:avLst/>
          </a:prstGeom>
        </p:spPr>
        <p:txBody>
          <a:bodyPr wrap="square">
            <a:spAutoFit/>
          </a:bodyPr>
          <a:lstStyle>
            <a:lvl1pPr marL="0" indent="0" algn="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2427863420"/>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3 images">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stretch>
            <a:fillRect/>
          </a:stretch>
        </p:blipFill>
        <p:spPr>
          <a:xfrm>
            <a:off x="-221875" y="-109729"/>
            <a:ext cx="24827750" cy="13935458"/>
          </a:xfrm>
          <a:prstGeom prst="rect">
            <a:avLst/>
          </a:prstGeom>
          <a:ln w="12700">
            <a:miter lim="400000"/>
          </a:ln>
        </p:spPr>
      </p:pic>
      <p:sp>
        <p:nvSpPr>
          <p:cNvPr id="372" name="Image"/>
          <p:cNvSpPr>
            <a:spLocks noGrp="1"/>
          </p:cNvSpPr>
          <p:nvPr>
            <p:ph type="pic" sz="half" idx="13"/>
          </p:nvPr>
        </p:nvSpPr>
        <p:spPr>
          <a:xfrm>
            <a:off x="14763648" y="526573"/>
            <a:ext cx="9111260" cy="12662854"/>
          </a:xfrm>
          <a:prstGeom prst="roundRect">
            <a:avLst>
              <a:gd name="adj" fmla="val 3808"/>
            </a:avLst>
          </a:prstGeom>
        </p:spPr>
        <p:txBody>
          <a:bodyPr lIns="91439" tIns="45719" rIns="91439" bIns="45719" anchor="t">
            <a:noAutofit/>
          </a:bodyPr>
          <a:lstStyle/>
          <a:p>
            <a:endParaRPr/>
          </a:p>
        </p:txBody>
      </p:sp>
      <p:sp>
        <p:nvSpPr>
          <p:cNvPr id="373" name="Image"/>
          <p:cNvSpPr>
            <a:spLocks noGrp="1"/>
          </p:cNvSpPr>
          <p:nvPr>
            <p:ph type="pic" sz="half" idx="14"/>
          </p:nvPr>
        </p:nvSpPr>
        <p:spPr>
          <a:xfrm>
            <a:off x="509092" y="7082629"/>
            <a:ext cx="13746659" cy="6089413"/>
          </a:xfrm>
          <a:prstGeom prst="roundRect">
            <a:avLst>
              <a:gd name="adj" fmla="val 5874"/>
            </a:avLst>
          </a:prstGeom>
        </p:spPr>
        <p:txBody>
          <a:bodyPr lIns="91439" tIns="45719" rIns="91439" bIns="45719" anchor="t">
            <a:noAutofit/>
          </a:bodyPr>
          <a:lstStyle/>
          <a:p>
            <a:endParaRPr/>
          </a:p>
        </p:txBody>
      </p:sp>
      <p:sp>
        <p:nvSpPr>
          <p:cNvPr id="374" name="Image"/>
          <p:cNvSpPr>
            <a:spLocks noGrp="1"/>
          </p:cNvSpPr>
          <p:nvPr>
            <p:ph type="pic" sz="half" idx="15"/>
          </p:nvPr>
        </p:nvSpPr>
        <p:spPr>
          <a:xfrm>
            <a:off x="509092" y="497580"/>
            <a:ext cx="13746659" cy="6193493"/>
          </a:xfrm>
          <a:prstGeom prst="roundRect">
            <a:avLst>
              <a:gd name="adj" fmla="val 4441"/>
            </a:avLst>
          </a:prstGeom>
          <a:effectLst>
            <a:softEdge rad="0"/>
          </a:effectLst>
        </p:spPr>
        <p:txBody>
          <a:bodyPr lIns="91439" tIns="45719" rIns="91439" bIns="45719" anchor="t">
            <a:noAutofit/>
          </a:bodyPr>
          <a:lstStyle/>
          <a:p>
            <a:endParaRPr/>
          </a:p>
        </p:txBody>
      </p:sp>
      <p:sp>
        <p:nvSpPr>
          <p:cNvPr id="376" name="Slide Number"/>
          <p:cNvSpPr txBox="1">
            <a:spLocks noGrp="1"/>
          </p:cNvSpPr>
          <p:nvPr>
            <p:ph type="sldNum" sz="quarter" idx="2"/>
          </p:nvPr>
        </p:nvSpPr>
        <p:spPr>
          <a:xfrm>
            <a:off x="23217351" y="906120"/>
            <a:ext cx="328881" cy="342901"/>
          </a:xfrm>
          <a:prstGeom prst="rect">
            <a:avLst/>
          </a:prstGeom>
        </p:spPr>
        <p:txBody>
          <a:bodyPr/>
          <a:lstStyle>
            <a:lvl1pPr>
              <a:defRPr sz="1600">
                <a:latin typeface="PolySans Median"/>
                <a:ea typeface="PolySans Median"/>
                <a:cs typeface="PolySans Median"/>
                <a:sym typeface="PolySans Median"/>
              </a:defRPr>
            </a:lvl1pPr>
          </a:lstStyle>
          <a:p>
            <a:fld id="{86CB4B4D-7CA3-9044-876B-883B54F8677D}" type="slidenum">
              <a:t>‹#›</a:t>
            </a:fld>
            <a:endParaRPr/>
          </a:p>
        </p:txBody>
      </p:sp>
    </p:spTree>
    <p:extLst>
      <p:ext uri="{BB962C8B-B14F-4D97-AF65-F5344CB8AC3E}">
        <p14:creationId xmlns:p14="http://schemas.microsoft.com/office/powerpoint/2010/main" val="2965960219"/>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1 image">
    <p:spTree>
      <p:nvGrpSpPr>
        <p:cNvPr id="1" name=""/>
        <p:cNvGrpSpPr/>
        <p:nvPr/>
      </p:nvGrpSpPr>
      <p:grpSpPr>
        <a:xfrm>
          <a:off x="0" y="0"/>
          <a:ext cx="0" cy="0"/>
          <a:chOff x="0" y="0"/>
          <a:chExt cx="0" cy="0"/>
        </a:xfrm>
      </p:grpSpPr>
      <p:sp>
        <p:nvSpPr>
          <p:cNvPr id="383" name="Slide Number"/>
          <p:cNvSpPr txBox="1">
            <a:spLocks noGrp="1"/>
          </p:cNvSpPr>
          <p:nvPr>
            <p:ph type="sldNum" sz="quarter" idx="2"/>
          </p:nvPr>
        </p:nvSpPr>
        <p:spPr>
          <a:xfrm>
            <a:off x="23217351" y="906120"/>
            <a:ext cx="328881" cy="342901"/>
          </a:xfrm>
          <a:prstGeom prst="rect">
            <a:avLst/>
          </a:prstGeom>
        </p:spPr>
        <p:txBody>
          <a:bodyPr/>
          <a:lstStyle>
            <a:lvl1pPr>
              <a:defRPr sz="1600">
                <a:latin typeface="PolySans Median"/>
                <a:ea typeface="PolySans Median"/>
                <a:cs typeface="PolySans Median"/>
                <a:sym typeface="PolySans Median"/>
              </a:defRPr>
            </a:lvl1pPr>
          </a:lstStyle>
          <a:p>
            <a:fld id="{86CB4B4D-7CA3-9044-876B-883B54F8677D}" type="slidenum">
              <a:t>‹#›</a:t>
            </a:fld>
            <a:endParaRPr/>
          </a:p>
        </p:txBody>
      </p:sp>
      <p:sp>
        <p:nvSpPr>
          <p:cNvPr id="384" name="Image"/>
          <p:cNvSpPr>
            <a:spLocks noGrp="1"/>
          </p:cNvSpPr>
          <p:nvPr>
            <p:ph type="pic" idx="13"/>
          </p:nvPr>
        </p:nvSpPr>
        <p:spPr>
          <a:xfrm>
            <a:off x="515341" y="526573"/>
            <a:ext cx="23353318" cy="1266285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19595629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text - background image">
    <p:spTree>
      <p:nvGrpSpPr>
        <p:cNvPr id="1" name=""/>
        <p:cNvGrpSpPr/>
        <p:nvPr/>
      </p:nvGrpSpPr>
      <p:grpSpPr>
        <a:xfrm>
          <a:off x="0" y="0"/>
          <a:ext cx="0" cy="0"/>
          <a:chOff x="0" y="0"/>
          <a:chExt cx="0" cy="0"/>
        </a:xfrm>
      </p:grpSpPr>
      <p:sp>
        <p:nvSpPr>
          <p:cNvPr id="39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dirty="0"/>
          </a:p>
        </p:txBody>
      </p:sp>
      <p:sp>
        <p:nvSpPr>
          <p:cNvPr id="19" name="Rounded Rectangle">
            <a:extLst>
              <a:ext uri="{FF2B5EF4-FFF2-40B4-BE49-F238E27FC236}">
                <a16:creationId xmlns:a16="http://schemas.microsoft.com/office/drawing/2014/main" id="{7581D94C-2A2C-FF45-97B8-8581E819AFCB}"/>
              </a:ext>
            </a:extLst>
          </p:cNvPr>
          <p:cNvSpPr>
            <a:spLocks noGrp="1"/>
          </p:cNvSpPr>
          <p:nvPr>
            <p:ph type="body" sz="quarter" idx="18" hasCustomPrompt="1"/>
          </p:nvPr>
        </p:nvSpPr>
        <p:spPr>
          <a:xfrm>
            <a:off x="-1546986" y="-1634836"/>
            <a:ext cx="11198405" cy="14412679"/>
          </a:xfrm>
          <a:prstGeom prst="roundRect">
            <a:avLst>
              <a:gd name="adj" fmla="val 9903"/>
            </a:avLst>
          </a:prstGeom>
          <a:solidFill>
            <a:schemeClr val="bg1"/>
          </a:solidFill>
        </p:spPr>
        <p:txBody>
          <a:bodyPr lIns="0" tIns="0" rIns="0" bIns="0">
            <a:noAutofit/>
          </a:bodyPr>
          <a:lstStyle>
            <a:lvl1pPr>
              <a:defRPr>
                <a:solidFill>
                  <a:schemeClr val="bg1"/>
                </a:solidFill>
              </a:defRPr>
            </a:lvl1pPr>
          </a:lstStyle>
          <a:p>
            <a:pPr marL="0" indent="0" algn="ctr">
              <a:spcBef>
                <a:spcPts val="0"/>
              </a:spcBef>
              <a:buSzTx/>
              <a:buNone/>
              <a:defRPr sz="3200">
                <a:solidFill>
                  <a:srgbClr val="FFFFFF"/>
                </a:solidFill>
                <a:latin typeface="+mn-lt"/>
                <a:ea typeface="+mn-ea"/>
                <a:cs typeface="+mn-cs"/>
                <a:sym typeface="Helvetica Neue Medium"/>
              </a:defRPr>
            </a:pPr>
            <a:r>
              <a:rPr lang="es-ES" dirty="0"/>
              <a:t> </a:t>
            </a:r>
            <a:endParaRPr dirty="0"/>
          </a:p>
        </p:txBody>
      </p:sp>
      <p:sp>
        <p:nvSpPr>
          <p:cNvPr id="20" name="Slide Title">
            <a:extLst>
              <a:ext uri="{FF2B5EF4-FFF2-40B4-BE49-F238E27FC236}">
                <a16:creationId xmlns:a16="http://schemas.microsoft.com/office/drawing/2014/main" id="{313E71B5-E3E2-5441-A48C-47F3C3ED8E2A}"/>
              </a:ext>
            </a:extLst>
          </p:cNvPr>
          <p:cNvSpPr txBox="1">
            <a:spLocks noGrp="1"/>
          </p:cNvSpPr>
          <p:nvPr>
            <p:ph type="body" sz="quarter" idx="14"/>
          </p:nvPr>
        </p:nvSpPr>
        <p:spPr>
          <a:xfrm>
            <a:off x="864299" y="2071060"/>
            <a:ext cx="7359841" cy="1333698"/>
          </a:xfrm>
          <a:prstGeom prst="rect">
            <a:avLst/>
          </a:prstGeom>
        </p:spPr>
        <p:txBody>
          <a:bodyPr>
            <a:spAutoFit/>
          </a:bodyPr>
          <a:lstStyle>
            <a:lvl1pPr marL="0" indent="0">
              <a:lnSpc>
                <a:spcPct val="80000"/>
              </a:lnSpc>
              <a:spcBef>
                <a:spcPts val="0"/>
              </a:spcBef>
              <a:buSzTx/>
              <a:buNone/>
              <a:defRPr sz="10000" b="1">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Slide Title</a:t>
            </a:r>
          </a:p>
        </p:txBody>
      </p:sp>
      <p:sp>
        <p:nvSpPr>
          <p:cNvPr id="21" name="Slide Subtitle">
            <a:extLst>
              <a:ext uri="{FF2B5EF4-FFF2-40B4-BE49-F238E27FC236}">
                <a16:creationId xmlns:a16="http://schemas.microsoft.com/office/drawing/2014/main" id="{E25CAA57-5C2F-7B4A-B3B0-C8622028E4C6}"/>
              </a:ext>
            </a:extLst>
          </p:cNvPr>
          <p:cNvSpPr txBox="1">
            <a:spLocks noGrp="1"/>
          </p:cNvSpPr>
          <p:nvPr>
            <p:ph type="body" sz="quarter" idx="15"/>
          </p:nvPr>
        </p:nvSpPr>
        <p:spPr>
          <a:xfrm>
            <a:off x="901577" y="3716139"/>
            <a:ext cx="4892365" cy="1025922"/>
          </a:xfrm>
          <a:prstGeom prst="rect">
            <a:avLst/>
          </a:prstGeom>
        </p:spPr>
        <p:txBody>
          <a:bodyPr wrap="non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Slide Subtitle</a:t>
            </a:r>
          </a:p>
        </p:txBody>
      </p:sp>
      <p:sp>
        <p:nvSpPr>
          <p:cNvPr id="22" name="Line">
            <a:extLst>
              <a:ext uri="{FF2B5EF4-FFF2-40B4-BE49-F238E27FC236}">
                <a16:creationId xmlns:a16="http://schemas.microsoft.com/office/drawing/2014/main" id="{D6C159B9-6722-BD45-B357-688E5DB64ABD}"/>
              </a:ext>
            </a:extLst>
          </p:cNvPr>
          <p:cNvSpPr/>
          <p:nvPr userDrawn="1"/>
        </p:nvSpPr>
        <p:spPr>
          <a:xfrm>
            <a:off x="885398" y="1456266"/>
            <a:ext cx="8766022"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3" name="Image" descr="Image">
            <a:extLst>
              <a:ext uri="{FF2B5EF4-FFF2-40B4-BE49-F238E27FC236}">
                <a16:creationId xmlns:a16="http://schemas.microsoft.com/office/drawing/2014/main" id="{C46EC1E5-8022-4245-A2CE-45A3D3E604DD}"/>
              </a:ext>
            </a:extLst>
          </p:cNvPr>
          <p:cNvPicPr>
            <a:picLocks noChangeAspect="1"/>
          </p:cNvPicPr>
          <p:nvPr userDrawn="1"/>
        </p:nvPicPr>
        <p:blipFill>
          <a:blip r:embed="rId2"/>
          <a:stretch>
            <a:fillRect/>
          </a:stretch>
        </p:blipFill>
        <p:spPr>
          <a:xfrm>
            <a:off x="904913" y="1009719"/>
            <a:ext cx="2000842" cy="152262"/>
          </a:xfrm>
          <a:prstGeom prst="rect">
            <a:avLst/>
          </a:prstGeom>
          <a:ln w="12700">
            <a:miter lim="400000"/>
          </a:ln>
        </p:spPr>
      </p:pic>
      <p:sp>
        <p:nvSpPr>
          <p:cNvPr id="24" name="DATE">
            <a:extLst>
              <a:ext uri="{FF2B5EF4-FFF2-40B4-BE49-F238E27FC236}">
                <a16:creationId xmlns:a16="http://schemas.microsoft.com/office/drawing/2014/main" id="{6ECAB04F-F7DA-A049-98E3-11B03D0A1107}"/>
              </a:ext>
            </a:extLst>
          </p:cNvPr>
          <p:cNvSpPr txBox="1"/>
          <p:nvPr userDrawn="1"/>
        </p:nvSpPr>
        <p:spPr>
          <a:xfrm>
            <a:off x="21073640" y="908050"/>
            <a:ext cx="2378920"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solidFill>
                  <a:srgbClr val="FFFFFF"/>
                </a:solidFill>
                <a:latin typeface="Space Mono Regular"/>
                <a:ea typeface="Space Mono Regular"/>
                <a:cs typeface="Space Mono Regular"/>
                <a:sym typeface="Space Mono Regular"/>
              </a:defRPr>
            </a:lvl1pPr>
          </a:lstStyle>
          <a:p>
            <a:r>
              <a:t>DATE</a:t>
            </a:r>
          </a:p>
        </p:txBody>
      </p:sp>
      <p:sp>
        <p:nvSpPr>
          <p:cNvPr id="25" name="Line">
            <a:extLst>
              <a:ext uri="{FF2B5EF4-FFF2-40B4-BE49-F238E27FC236}">
                <a16:creationId xmlns:a16="http://schemas.microsoft.com/office/drawing/2014/main" id="{3D22A073-1B71-3C43-855B-BE656CDD7869}"/>
              </a:ext>
            </a:extLst>
          </p:cNvPr>
          <p:cNvSpPr/>
          <p:nvPr userDrawn="1"/>
        </p:nvSpPr>
        <p:spPr>
          <a:xfrm>
            <a:off x="9615015" y="1456266"/>
            <a:ext cx="13814715" cy="1"/>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Slide Number">
            <a:extLst>
              <a:ext uri="{FF2B5EF4-FFF2-40B4-BE49-F238E27FC236}">
                <a16:creationId xmlns:a16="http://schemas.microsoft.com/office/drawing/2014/main" id="{3DFE9ED7-D044-914D-94BC-BFCBF45ED01A}"/>
              </a:ext>
            </a:extLst>
          </p:cNvPr>
          <p:cNvSpPr txBox="1">
            <a:spLocks noGrp="1"/>
          </p:cNvSpPr>
          <p:nvPr>
            <p:ph type="sldNum" sz="quarter" idx="2"/>
          </p:nvPr>
        </p:nvSpPr>
        <p:spPr>
          <a:xfrm>
            <a:off x="23162183" y="12372568"/>
            <a:ext cx="363017" cy="406401"/>
          </a:xfrm>
          <a:prstGeom prst="rect">
            <a:avLst/>
          </a:prstGeom>
        </p:spPr>
        <p:txBody>
          <a:bodyPr/>
          <a:lstStyle>
            <a:lvl1pPr>
              <a:defRPr sz="1600">
                <a:latin typeface="Space Mono Bold"/>
                <a:ea typeface="Space Mono Bold"/>
                <a:cs typeface="Space Mono Bold"/>
                <a:sym typeface="Space Mono Bold"/>
              </a:defRPr>
            </a:lvl1pPr>
          </a:lstStyle>
          <a:p>
            <a:fld id="{86CB4B4D-7CA3-9044-876B-883B54F8677D}" type="slidenum">
              <a:t>‹#›</a:t>
            </a:fld>
            <a:endParaRPr/>
          </a:p>
        </p:txBody>
      </p:sp>
      <p:sp>
        <p:nvSpPr>
          <p:cNvPr id="28"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D2ECBCD-A98F-874F-BAB9-DABDE8FB76B8}"/>
              </a:ext>
            </a:extLst>
          </p:cNvPr>
          <p:cNvSpPr txBox="1">
            <a:spLocks noGrp="1"/>
          </p:cNvSpPr>
          <p:nvPr>
            <p:ph type="body" sz="quarter" idx="17"/>
          </p:nvPr>
        </p:nvSpPr>
        <p:spPr>
          <a:xfrm>
            <a:off x="888999" y="6414371"/>
            <a:ext cx="6418536" cy="5338421"/>
          </a:xfrm>
          <a:prstGeom prst="rect">
            <a:avLst/>
          </a:prstGeom>
        </p:spPr>
        <p:txBody>
          <a:bodyPr anchor="t">
            <a:noAutofit/>
          </a:bodyPr>
          <a:lstStyle/>
          <a:p>
            <a:pPr marL="0" indent="0">
              <a:spcBef>
                <a:spcPts val="0"/>
              </a:spcBef>
              <a:buSzTx/>
              <a:buNone/>
              <a:defRPr sz="2400">
                <a:latin typeface="Inter Regular Regular"/>
                <a:ea typeface="Inter Regular Regular"/>
                <a:cs typeface="Inter Regular Regular"/>
                <a:sym typeface="Inter Regular Regular"/>
              </a:defRPr>
            </a:pPr>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a:t>
            </a:r>
          </a:p>
          <a:p>
            <a:pPr marL="0" indent="0">
              <a:spcBef>
                <a:spcPts val="0"/>
              </a:spcBef>
              <a:buSzTx/>
              <a:buNone/>
              <a:defRPr sz="2400">
                <a:latin typeface="Inter Regular Regular"/>
                <a:ea typeface="Inter Regular Regular"/>
                <a:cs typeface="Inter Regular Regular"/>
                <a:sym typeface="Inter Regular Regular"/>
              </a:defRPr>
            </a:pPr>
            <a:endParaRPr dirty="0"/>
          </a:p>
          <a:p>
            <a:pPr marL="0" indent="0">
              <a:spcBef>
                <a:spcPts val="0"/>
              </a:spcBef>
              <a:buSzTx/>
              <a:buNone/>
              <a:defRPr sz="2400">
                <a:latin typeface="Inter Regular Regular"/>
                <a:ea typeface="Inter Regular Regular"/>
                <a:cs typeface="Inter Regular Regular"/>
                <a:sym typeface="Inter Regular Regular"/>
              </a:defRPr>
            </a:pPr>
            <a:r>
              <a:rPr dirty="0"/>
              <a:t>Duis </a:t>
            </a:r>
            <a:r>
              <a:rPr dirty="0" err="1"/>
              <a:t>aute</a:t>
            </a:r>
            <a:r>
              <a:rPr dirty="0"/>
              <a:t> </a:t>
            </a:r>
            <a:r>
              <a:rPr dirty="0" err="1"/>
              <a:t>irure</a:t>
            </a:r>
            <a:r>
              <a:rPr dirty="0"/>
              <a:t> dolor in </a:t>
            </a:r>
            <a:r>
              <a:rPr dirty="0" err="1"/>
              <a:t>reprehenderit</a:t>
            </a:r>
            <a:endParaRPr dirty="0"/>
          </a:p>
          <a:p>
            <a:pPr marL="0" indent="0">
              <a:spcBef>
                <a:spcPts val="0"/>
              </a:spcBef>
              <a:buSzTx/>
              <a:buNone/>
              <a:defRPr sz="2400">
                <a:latin typeface="Inter Regular Regular"/>
                <a:ea typeface="Inter Regular Regular"/>
                <a:cs typeface="Inter Regular Regular"/>
                <a:sym typeface="Inter Regular Regular"/>
              </a:defRPr>
            </a:pPr>
            <a:r>
              <a:rPr dirty="0"/>
              <a:t>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r>
              <a:rPr dirty="0"/>
              <a:t>.</a:t>
            </a:r>
          </a:p>
        </p:txBody>
      </p:sp>
      <p:sp>
        <p:nvSpPr>
          <p:cNvPr id="29" name="Slide Number">
            <a:extLst>
              <a:ext uri="{FF2B5EF4-FFF2-40B4-BE49-F238E27FC236}">
                <a16:creationId xmlns:a16="http://schemas.microsoft.com/office/drawing/2014/main" id="{E8FBF8EF-F215-9648-A78A-6350EE9A25C2}"/>
              </a:ext>
            </a:extLst>
          </p:cNvPr>
          <p:cNvSpPr txBox="1">
            <a:spLocks/>
          </p:cNvSpPr>
          <p:nvPr userDrawn="1"/>
        </p:nvSpPr>
        <p:spPr>
          <a:xfrm>
            <a:off x="23186225" y="906120"/>
            <a:ext cx="391133" cy="348813"/>
          </a:xfrm>
          <a:prstGeom prst="rect">
            <a:avLst/>
          </a:prstGeom>
          <a:ln w="12700">
            <a:miter lim="400000"/>
          </a:ln>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PolySans Median"/>
                <a:ea typeface="PolySans Median"/>
                <a:cs typeface="PolySans Median"/>
                <a:sym typeface="PolySans Median"/>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NZ" smtClean="0">
                <a:solidFill>
                  <a:srgbClr val="FFFFFF"/>
                </a:solidFill>
              </a:rPr>
              <a:pPr/>
              <a:t>‹#›</a:t>
            </a:fld>
            <a:endParaRPr lang="en-NZ">
              <a:solidFill>
                <a:srgbClr val="FFFFFF"/>
              </a:solidFill>
            </a:endParaRPr>
          </a:p>
        </p:txBody>
      </p:sp>
      <p:sp>
        <p:nvSpPr>
          <p:cNvPr id="2" name="DATE">
            <a:extLst>
              <a:ext uri="{FF2B5EF4-FFF2-40B4-BE49-F238E27FC236}">
                <a16:creationId xmlns:a16="http://schemas.microsoft.com/office/drawing/2014/main" id="{6405D7F6-72B4-7DF7-F83A-10853A528B66}"/>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solidFill>
                  <a:schemeClr val="bg1"/>
                </a:solidFill>
              </a:rPr>
              <a:t>28 July 2024</a:t>
            </a:r>
            <a:endParaRPr cap="all" baseline="0" dirty="0">
              <a:solidFill>
                <a:schemeClr val="bg1"/>
              </a:solidFill>
            </a:endParaRPr>
          </a:p>
        </p:txBody>
      </p:sp>
      <p:sp>
        <p:nvSpPr>
          <p:cNvPr id="3" name="PRESENTATION NAME">
            <a:extLst>
              <a:ext uri="{FF2B5EF4-FFF2-40B4-BE49-F238E27FC236}">
                <a16:creationId xmlns:a16="http://schemas.microsoft.com/office/drawing/2014/main" id="{48F630A7-6EBE-6A10-F086-F326987C98A9}"/>
              </a:ext>
            </a:extLst>
          </p:cNvPr>
          <p:cNvSpPr txBox="1">
            <a:spLocks noGrp="1"/>
          </p:cNvSpPr>
          <p:nvPr>
            <p:ph type="body" sz="quarter" idx="16"/>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solidFill>
                  <a:schemeClr val="bg1"/>
                </a:solidFill>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356055002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10" name="Agenda Title"/>
          <p:cNvSpPr txBox="1">
            <a:spLocks noGrp="1"/>
          </p:cNvSpPr>
          <p:nvPr>
            <p:ph type="body" sz="quarter" idx="13"/>
          </p:nvPr>
        </p:nvSpPr>
        <p:spPr>
          <a:xfrm>
            <a:off x="864299" y="2101837"/>
            <a:ext cx="16512374" cy="1272143"/>
          </a:xfrm>
          <a:prstGeom prst="rect">
            <a:avLst/>
          </a:prstGeom>
        </p:spPr>
        <p:txBody>
          <a:bodyPr>
            <a:spAutoFit/>
          </a:bodyPr>
          <a:lstStyle>
            <a:lvl1pPr marL="0" indent="0">
              <a:lnSpc>
                <a:spcPct val="80000"/>
              </a:lnSpc>
              <a:spcBef>
                <a:spcPts val="0"/>
              </a:spcBef>
              <a:buSzTx/>
              <a:buNone/>
              <a:defRPr sz="9500" b="1">
                <a:solidFill>
                  <a:srgbClr val="CA001D"/>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Agenda Title</a:t>
            </a:r>
          </a:p>
        </p:txBody>
      </p:sp>
      <p:sp>
        <p:nvSpPr>
          <p:cNvPr id="411" name="Agenda Subtitle"/>
          <p:cNvSpPr txBox="1">
            <a:spLocks noGrp="1"/>
          </p:cNvSpPr>
          <p:nvPr>
            <p:ph type="body" sz="quarter" idx="14"/>
          </p:nvPr>
        </p:nvSpPr>
        <p:spPr>
          <a:xfrm>
            <a:off x="901577" y="3716139"/>
            <a:ext cx="5911875" cy="1025922"/>
          </a:xfrm>
          <a:prstGeom prst="rect">
            <a:avLst/>
          </a:prstGeom>
        </p:spPr>
        <p:txBody>
          <a:bodyPr wrap="none">
            <a:spAutoFit/>
          </a:bodyPr>
          <a:lstStyle>
            <a:lvl1pPr marL="0" indent="0">
              <a:spcBef>
                <a:spcPts val="0"/>
              </a:spcBef>
              <a:buSzTx/>
              <a:buNone/>
              <a:defRPr sz="6000">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Agenda Subtitle</a:t>
            </a:r>
          </a:p>
        </p:txBody>
      </p:sp>
      <p:sp>
        <p:nvSpPr>
          <p:cNvPr id="412" name="Line"/>
          <p:cNvSpPr/>
          <p:nvPr/>
        </p:nvSpPr>
        <p:spPr>
          <a:xfrm>
            <a:off x="885398" y="1456266"/>
            <a:ext cx="22638248" cy="1"/>
          </a:xfrm>
          <a:prstGeom prst="line">
            <a:avLst/>
          </a:prstGeom>
          <a:ln w="12700">
            <a:solidFill>
              <a:srgbClr val="180B0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14" name="Image" descr="Image"/>
          <p:cNvPicPr>
            <a:picLocks noChangeAspect="1"/>
          </p:cNvPicPr>
          <p:nvPr/>
        </p:nvPicPr>
        <p:blipFill>
          <a:blip r:embed="rId2"/>
          <a:stretch>
            <a:fillRect/>
          </a:stretch>
        </p:blipFill>
        <p:spPr>
          <a:xfrm>
            <a:off x="904913" y="1009719"/>
            <a:ext cx="2000842" cy="152262"/>
          </a:xfrm>
          <a:prstGeom prst="rect">
            <a:avLst/>
          </a:prstGeom>
          <a:ln w="12700">
            <a:miter lim="400000"/>
          </a:ln>
        </p:spPr>
      </p:pic>
      <p:sp>
        <p:nvSpPr>
          <p:cNvPr id="416" name="Slide Number"/>
          <p:cNvSpPr txBox="1">
            <a:spLocks noGrp="1"/>
          </p:cNvSpPr>
          <p:nvPr>
            <p:ph type="sldNum" sz="quarter" idx="2"/>
          </p:nvPr>
        </p:nvSpPr>
        <p:spPr>
          <a:xfrm>
            <a:off x="23165027" y="12353518"/>
            <a:ext cx="331929" cy="368301"/>
          </a:xfrm>
          <a:prstGeom prst="rect">
            <a:avLst/>
          </a:prstGeom>
        </p:spPr>
        <p:txBody>
          <a:bodyPr/>
          <a:lstStyle>
            <a:lvl1pPr>
              <a:defRPr sz="1400">
                <a:latin typeface="Space Mono Bold"/>
                <a:ea typeface="Space Mono Bold"/>
                <a:cs typeface="Space Mono Bold"/>
                <a:sym typeface="Space Mono Bold"/>
              </a:defRPr>
            </a:lvl1pPr>
          </a:lstStyle>
          <a:p>
            <a:fld id="{86CB4B4D-7CA3-9044-876B-883B54F8677D}" type="slidenum">
              <a:t>‹#›</a:t>
            </a:fld>
            <a:endParaRPr/>
          </a:p>
        </p:txBody>
      </p:sp>
      <p:sp>
        <p:nvSpPr>
          <p:cNvPr id="2" name="TextBox 1">
            <a:extLst>
              <a:ext uri="{FF2B5EF4-FFF2-40B4-BE49-F238E27FC236}">
                <a16:creationId xmlns:a16="http://schemas.microsoft.com/office/drawing/2014/main" id="{01A142B5-6C63-1FDC-EFEC-E49FDDA1AC17}"/>
              </a:ext>
            </a:extLst>
          </p:cNvPr>
          <p:cNvSpPr txBox="1"/>
          <p:nvPr userDrawn="1"/>
        </p:nvSpPr>
        <p:spPr>
          <a:xfrm>
            <a:off x="901577" y="5733713"/>
            <a:ext cx="10045823"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1</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2</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3</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4</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5</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6</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rPr>
              <a:t>Agenda Topic 7</a:t>
            </a: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indent="-571500" algn="l">
              <a:lnSpc>
                <a:spcPct val="100000"/>
              </a:lnSpc>
              <a:buFont typeface="Arial" panose="020B0604020202020204" pitchFamily="34" charset="0"/>
              <a:buChar char="•"/>
            </a:pPr>
            <a:endParaRPr lang="en-NZ" sz="3600" b="0" dirty="0">
              <a:solidFill>
                <a:schemeClr val="tx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3" name="DATE">
            <a:extLst>
              <a:ext uri="{FF2B5EF4-FFF2-40B4-BE49-F238E27FC236}">
                <a16:creationId xmlns:a16="http://schemas.microsoft.com/office/drawing/2014/main" id="{A361A6A0-C7D9-D2DC-C745-327BDE8E7BB7}"/>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t>28 July 2024</a:t>
            </a:r>
            <a:endParaRPr cap="all" baseline="0" dirty="0"/>
          </a:p>
        </p:txBody>
      </p:sp>
      <p:sp>
        <p:nvSpPr>
          <p:cNvPr id="4" name="PRESENTATION NAME">
            <a:extLst>
              <a:ext uri="{FF2B5EF4-FFF2-40B4-BE49-F238E27FC236}">
                <a16:creationId xmlns:a16="http://schemas.microsoft.com/office/drawing/2014/main" id="{DE52ECDD-2994-DCA4-4122-309D713810E3}"/>
              </a:ext>
            </a:extLst>
          </p:cNvPr>
          <p:cNvSpPr txBox="1">
            <a:spLocks noGrp="1"/>
          </p:cNvSpPr>
          <p:nvPr>
            <p:ph type="body" sz="quarter" idx="16"/>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409661586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image version">
    <p:spTree>
      <p:nvGrpSpPr>
        <p:cNvPr id="1" name=""/>
        <p:cNvGrpSpPr/>
        <p:nvPr/>
      </p:nvGrpSpPr>
      <p:grpSpPr>
        <a:xfrm>
          <a:off x="0" y="0"/>
          <a:ext cx="0" cy="0"/>
          <a:chOff x="0" y="0"/>
          <a:chExt cx="0" cy="0"/>
        </a:xfrm>
      </p:grpSpPr>
      <p:sp>
        <p:nvSpPr>
          <p:cNvPr id="424" name="LAKE TEKAPO 2.jpg"/>
          <p:cNvSpPr>
            <a:spLocks noGrp="1"/>
          </p:cNvSpPr>
          <p:nvPr>
            <p:ph type="pic" idx="13"/>
          </p:nvPr>
        </p:nvSpPr>
        <p:spPr>
          <a:xfrm>
            <a:off x="-1" y="0"/>
            <a:ext cx="24384000" cy="13716000"/>
          </a:xfrm>
          <a:prstGeom prst="rect">
            <a:avLst/>
          </a:prstGeom>
        </p:spPr>
        <p:txBody>
          <a:bodyPr lIns="91439" tIns="45719" rIns="91439" bIns="45719" anchor="t">
            <a:noAutofit/>
          </a:bodyPr>
          <a:lstStyle/>
          <a:p>
            <a:endParaRPr/>
          </a:p>
        </p:txBody>
      </p:sp>
      <p:sp>
        <p:nvSpPr>
          <p:cNvPr id="425" name="Image"/>
          <p:cNvSpPr>
            <a:spLocks noGrp="1"/>
          </p:cNvSpPr>
          <p:nvPr>
            <p:ph type="pic" idx="14"/>
          </p:nvPr>
        </p:nvSpPr>
        <p:spPr>
          <a:xfrm>
            <a:off x="-1" y="0"/>
            <a:ext cx="24384001" cy="13716000"/>
          </a:xfrm>
          <a:prstGeom prst="rect">
            <a:avLst/>
          </a:prstGeom>
        </p:spPr>
        <p:txBody>
          <a:bodyPr lIns="91439" tIns="45719" rIns="91439" bIns="45719" anchor="t">
            <a:noAutofit/>
          </a:bodyPr>
          <a:lstStyle/>
          <a:p>
            <a:endParaRPr dirty="0"/>
          </a:p>
        </p:txBody>
      </p:sp>
      <p:sp>
        <p:nvSpPr>
          <p:cNvPr id="426" name="Agenda Title"/>
          <p:cNvSpPr txBox="1">
            <a:spLocks noGrp="1"/>
          </p:cNvSpPr>
          <p:nvPr>
            <p:ph type="body" sz="quarter" idx="15"/>
          </p:nvPr>
        </p:nvSpPr>
        <p:spPr>
          <a:xfrm>
            <a:off x="864299" y="2101837"/>
            <a:ext cx="16512374" cy="1272143"/>
          </a:xfrm>
          <a:prstGeom prst="rect">
            <a:avLst/>
          </a:prstGeom>
        </p:spPr>
        <p:txBody>
          <a:bodyPr>
            <a:spAutoFit/>
          </a:bodyPr>
          <a:lstStyle>
            <a:lvl1pPr marL="0" indent="0">
              <a:lnSpc>
                <a:spcPct val="80000"/>
              </a:lnSpc>
              <a:spcBef>
                <a:spcPts val="0"/>
              </a:spcBef>
              <a:buSzTx/>
              <a:buNone/>
              <a:defRPr sz="9500" b="1">
                <a:solidFill>
                  <a:srgbClr val="FFFFFF"/>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Agenda Title</a:t>
            </a:r>
          </a:p>
        </p:txBody>
      </p:sp>
      <p:sp>
        <p:nvSpPr>
          <p:cNvPr id="427" name="Agenda Subtitle"/>
          <p:cNvSpPr txBox="1">
            <a:spLocks noGrp="1"/>
          </p:cNvSpPr>
          <p:nvPr>
            <p:ph type="body" sz="quarter" idx="16"/>
          </p:nvPr>
        </p:nvSpPr>
        <p:spPr>
          <a:xfrm>
            <a:off x="901577" y="3716139"/>
            <a:ext cx="5911875" cy="1025922"/>
          </a:xfrm>
          <a:prstGeom prst="rect">
            <a:avLst/>
          </a:prstGeom>
        </p:spPr>
        <p:txBody>
          <a:bodyPr wrap="none">
            <a:spAutoFit/>
          </a:bodyPr>
          <a:lstStyle>
            <a:lvl1pPr marL="0" indent="0">
              <a:spcBef>
                <a:spcPts val="0"/>
              </a:spcBef>
              <a:buSzTx/>
              <a:buNone/>
              <a:defRPr sz="6000">
                <a:solidFill>
                  <a:srgbClr val="FFFFFF"/>
                </a:solidFill>
                <a:latin typeface="Inter" panose="02000503000000020004" pitchFamily="50" charset="0"/>
                <a:ea typeface="Inter" panose="02000503000000020004" pitchFamily="50" charset="0"/>
                <a:cs typeface="Inter" panose="02000503000000020004" pitchFamily="50" charset="0"/>
                <a:sym typeface="PolySans Slim"/>
              </a:defRPr>
            </a:lvl1pPr>
          </a:lstStyle>
          <a:p>
            <a:r>
              <a:rPr dirty="0"/>
              <a:t>Agenda Subtitle</a:t>
            </a:r>
          </a:p>
        </p:txBody>
      </p:sp>
      <p:sp>
        <p:nvSpPr>
          <p:cNvPr id="431" name="Slide Number"/>
          <p:cNvSpPr txBox="1">
            <a:spLocks noGrp="1"/>
          </p:cNvSpPr>
          <p:nvPr>
            <p:ph type="sldNum" sz="quarter" idx="2"/>
          </p:nvPr>
        </p:nvSpPr>
        <p:spPr>
          <a:xfrm>
            <a:off x="23165027" y="12353518"/>
            <a:ext cx="331929" cy="368301"/>
          </a:xfrm>
          <a:prstGeom prst="rect">
            <a:avLst/>
          </a:prstGeom>
        </p:spPr>
        <p:txBody>
          <a:bodyPr/>
          <a:lstStyle>
            <a:lvl1pPr>
              <a:defRPr sz="1400">
                <a:solidFill>
                  <a:srgbClr val="FFFFFF"/>
                </a:solidFill>
                <a:latin typeface="Space Mono Bold"/>
                <a:ea typeface="Space Mono Bold"/>
                <a:cs typeface="Space Mono Bold"/>
                <a:sym typeface="Space Mono Bold"/>
              </a:defRPr>
            </a:lvl1pPr>
          </a:lstStyle>
          <a:p>
            <a:fld id="{86CB4B4D-7CA3-9044-876B-883B54F8677D}" type="slidenum">
              <a:t>‹#›</a:t>
            </a:fld>
            <a:endParaRPr/>
          </a:p>
        </p:txBody>
      </p:sp>
      <p:sp>
        <p:nvSpPr>
          <p:cNvPr id="12" name="Line">
            <a:extLst>
              <a:ext uri="{FF2B5EF4-FFF2-40B4-BE49-F238E27FC236}">
                <a16:creationId xmlns:a16="http://schemas.microsoft.com/office/drawing/2014/main" id="{737AEF55-0708-D249-9AB4-6E5A6FEA8BC0}"/>
              </a:ext>
            </a:extLst>
          </p:cNvPr>
          <p:cNvSpPr/>
          <p:nvPr userDrawn="1"/>
        </p:nvSpPr>
        <p:spPr>
          <a:xfrm>
            <a:off x="885398" y="1456266"/>
            <a:ext cx="22638248" cy="1"/>
          </a:xfrm>
          <a:prstGeom prst="line">
            <a:avLst/>
          </a:prstGeom>
          <a:ln w="127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Line">
            <a:extLst>
              <a:ext uri="{FF2B5EF4-FFF2-40B4-BE49-F238E27FC236}">
                <a16:creationId xmlns:a16="http://schemas.microsoft.com/office/drawing/2014/main" id="{BEE62240-4007-8740-ABD4-79C5962A3F06}"/>
              </a:ext>
            </a:extLst>
          </p:cNvPr>
          <p:cNvSpPr/>
          <p:nvPr userDrawn="1"/>
        </p:nvSpPr>
        <p:spPr>
          <a:xfrm>
            <a:off x="1037798" y="1608666"/>
            <a:ext cx="22638248" cy="1"/>
          </a:xfrm>
          <a:prstGeom prst="line">
            <a:avLst/>
          </a:prstGeom>
          <a:ln w="127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Image" descr="Image">
            <a:extLst>
              <a:ext uri="{FF2B5EF4-FFF2-40B4-BE49-F238E27FC236}">
                <a16:creationId xmlns:a16="http://schemas.microsoft.com/office/drawing/2014/main" id="{DE530819-8B92-3446-AAF4-51DEBBDC308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04913" y="1009719"/>
            <a:ext cx="2000842" cy="152262"/>
          </a:xfrm>
          <a:prstGeom prst="rect">
            <a:avLst/>
          </a:prstGeom>
          <a:ln w="12700">
            <a:miter lim="400000"/>
          </a:ln>
        </p:spPr>
      </p:pic>
      <p:sp>
        <p:nvSpPr>
          <p:cNvPr id="2" name="TextBox 1">
            <a:extLst>
              <a:ext uri="{FF2B5EF4-FFF2-40B4-BE49-F238E27FC236}">
                <a16:creationId xmlns:a16="http://schemas.microsoft.com/office/drawing/2014/main" id="{3C51237D-5189-FBE9-C971-1F35870B0E26}"/>
              </a:ext>
            </a:extLst>
          </p:cNvPr>
          <p:cNvSpPr txBox="1"/>
          <p:nvPr userDrawn="1"/>
        </p:nvSpPr>
        <p:spPr>
          <a:xfrm>
            <a:off x="901577" y="5733713"/>
            <a:ext cx="10045823"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1</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2</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3</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4</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5</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6</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marR="0" lvl="0" indent="-5715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GB"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rPr>
              <a:t>Agenda Topic 7</a:t>
            </a: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a:p>
            <a:pPr marL="571500" indent="-571500" algn="l">
              <a:lnSpc>
                <a:spcPct val="100000"/>
              </a:lnSpc>
              <a:buFont typeface="Arial" panose="020B0604020202020204" pitchFamily="34" charset="0"/>
              <a:buChar char="•"/>
            </a:pPr>
            <a:endParaRPr lang="en-NZ" sz="3600" b="0" dirty="0">
              <a:solidFill>
                <a:schemeClr val="bg1"/>
              </a:solidFill>
              <a:latin typeface="Inter" panose="02000503000000020004" pitchFamily="50" charset="0"/>
              <a:ea typeface="Inter" panose="02000503000000020004" pitchFamily="50" charset="0"/>
              <a:cs typeface="Inter" panose="02000503000000020004" pitchFamily="50" charset="0"/>
              <a:sym typeface="PolySans Bulky"/>
            </a:endParaRPr>
          </a:p>
        </p:txBody>
      </p:sp>
      <p:sp>
        <p:nvSpPr>
          <p:cNvPr id="3" name="DATE">
            <a:extLst>
              <a:ext uri="{FF2B5EF4-FFF2-40B4-BE49-F238E27FC236}">
                <a16:creationId xmlns:a16="http://schemas.microsoft.com/office/drawing/2014/main" id="{74808227-3657-CCDE-6F9A-29A66690CE8E}"/>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r>
              <a:rPr lang="en-NZ" cap="all" baseline="0" dirty="0">
                <a:solidFill>
                  <a:schemeClr val="bg1"/>
                </a:solidFill>
              </a:rPr>
              <a:t>28 July 2024</a:t>
            </a:r>
            <a:endParaRPr cap="all" baseline="0" dirty="0">
              <a:solidFill>
                <a:schemeClr val="bg1"/>
              </a:solidFill>
            </a:endParaRPr>
          </a:p>
        </p:txBody>
      </p:sp>
      <p:sp>
        <p:nvSpPr>
          <p:cNvPr id="4" name="PRESENTATION NAME">
            <a:extLst>
              <a:ext uri="{FF2B5EF4-FFF2-40B4-BE49-F238E27FC236}">
                <a16:creationId xmlns:a16="http://schemas.microsoft.com/office/drawing/2014/main" id="{377C7D49-808B-009C-9716-71DCC67B2B31}"/>
              </a:ext>
            </a:extLst>
          </p:cNvPr>
          <p:cNvSpPr txBox="1">
            <a:spLocks noGrp="1"/>
          </p:cNvSpPr>
          <p:nvPr>
            <p:ph type="body" sz="quarter" idx="17"/>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solidFill>
                  <a:schemeClr val="bg1"/>
                </a:solidFill>
                <a:latin typeface="Space Mono Regular"/>
                <a:ea typeface="Space Mono Regular"/>
                <a:cs typeface="Space Mono Regular"/>
                <a:sym typeface="Space Mono Regular"/>
              </a:defRPr>
            </a:lvl1pPr>
          </a:lstStyle>
          <a:p>
            <a:r>
              <a:rPr dirty="0"/>
              <a:t>PRESENTATION NAME</a:t>
            </a:r>
          </a:p>
        </p:txBody>
      </p:sp>
    </p:spTree>
    <p:extLst>
      <p:ext uri="{BB962C8B-B14F-4D97-AF65-F5344CB8AC3E}">
        <p14:creationId xmlns:p14="http://schemas.microsoft.com/office/powerpoint/2010/main" val="177327910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resentation Cover 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41" name="Line"/>
          <p:cNvSpPr/>
          <p:nvPr/>
        </p:nvSpPr>
        <p:spPr>
          <a:xfrm>
            <a:off x="939800" y="9753600"/>
            <a:ext cx="8716144" cy="0"/>
          </a:xfrm>
          <a:prstGeom prst="line">
            <a:avLst/>
          </a:prstGeom>
          <a:ln w="12700">
            <a:solidFill>
              <a:srgbClr val="EFE8D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3" name="Image"/>
          <p:cNvSpPr>
            <a:spLocks noGrp="1"/>
          </p:cNvSpPr>
          <p:nvPr>
            <p:ph type="pic" idx="13"/>
          </p:nvPr>
        </p:nvSpPr>
        <p:spPr>
          <a:xfrm>
            <a:off x="14139068" y="-1346344"/>
            <a:ext cx="12032457" cy="14124187"/>
          </a:xfrm>
          <a:prstGeom prst="rect">
            <a:avLst/>
          </a:prstGeom>
        </p:spPr>
        <p:txBody>
          <a:bodyPr lIns="91439" tIns="45719" rIns="91439" bIns="45719" anchor="t">
            <a:noAutofit/>
          </a:bodyPr>
          <a:lstStyle/>
          <a:p>
            <a:endParaRPr/>
          </a:p>
        </p:txBody>
      </p:sp>
      <p:pic>
        <p:nvPicPr>
          <p:cNvPr id="145" name="Image" descr="Image"/>
          <p:cNvPicPr>
            <a:picLocks noChangeAspect="1"/>
          </p:cNvPicPr>
          <p:nvPr/>
        </p:nvPicPr>
        <p:blipFill>
          <a:blip r:embed="rId3"/>
          <a:stretch>
            <a:fillRect/>
          </a:stretch>
        </p:blipFill>
        <p:spPr>
          <a:xfrm>
            <a:off x="945629" y="12281516"/>
            <a:ext cx="2540001" cy="504830"/>
          </a:xfrm>
          <a:prstGeom prst="rect">
            <a:avLst/>
          </a:prstGeom>
          <a:ln w="12700">
            <a:miter lim="400000"/>
          </a:ln>
        </p:spPr>
      </p:pic>
      <p:pic>
        <p:nvPicPr>
          <p:cNvPr id="146" name="Image" descr="Image"/>
          <p:cNvPicPr>
            <a:picLocks noChangeAspect="1"/>
          </p:cNvPicPr>
          <p:nvPr/>
        </p:nvPicPr>
        <p:blipFill>
          <a:blip r:embed="rId4"/>
          <a:stretch>
            <a:fillRect/>
          </a:stretch>
        </p:blipFill>
        <p:spPr>
          <a:xfrm>
            <a:off x="894829" y="908218"/>
            <a:ext cx="2794001" cy="957353"/>
          </a:xfrm>
          <a:prstGeom prst="rect">
            <a:avLst/>
          </a:prstGeom>
          <a:ln w="12700">
            <a:miter lim="400000"/>
          </a:ln>
        </p:spPr>
      </p:pic>
      <p:sp>
        <p:nvSpPr>
          <p:cNvPr id="147" name="Slide Number"/>
          <p:cNvSpPr txBox="1">
            <a:spLocks noGrp="1"/>
          </p:cNvSpPr>
          <p:nvPr>
            <p:ph type="sldNum" sz="quarter" idx="2"/>
          </p:nvPr>
        </p:nvSpPr>
        <p:spPr>
          <a:xfrm>
            <a:off x="11968443" y="13081000"/>
            <a:ext cx="434413" cy="471924"/>
          </a:xfrm>
          <a:prstGeom prst="rect">
            <a:avLst/>
          </a:prstGeom>
        </p:spPr>
        <p:txBody>
          <a:bodyPr/>
          <a:lstStyle>
            <a:lvl1pPr>
              <a:defRPr>
                <a:solidFill>
                  <a:srgbClr val="EFE8D9"/>
                </a:solidFill>
              </a:defRPr>
            </a:lvl1pPr>
          </a:lstStyle>
          <a:p>
            <a:fld id="{86CB4B4D-7CA3-9044-876B-883B54F8677D}" type="slidenum">
              <a:rPr lang="en-NZ" smtClean="0"/>
              <a:pPr/>
              <a:t>‹#›</a:t>
            </a:fld>
            <a:endParaRPr lang="en-NZ" dirty="0"/>
          </a:p>
        </p:txBody>
      </p:sp>
      <p:sp>
        <p:nvSpPr>
          <p:cNvPr id="19" name="Presentation Title">
            <a:extLst>
              <a:ext uri="{FF2B5EF4-FFF2-40B4-BE49-F238E27FC236}">
                <a16:creationId xmlns:a16="http://schemas.microsoft.com/office/drawing/2014/main" id="{4152D1D5-2AA0-2247-B564-7B1C54141B99}"/>
              </a:ext>
            </a:extLst>
          </p:cNvPr>
          <p:cNvSpPr txBox="1">
            <a:spLocks noGrp="1"/>
          </p:cNvSpPr>
          <p:nvPr>
            <p:ph type="body" sz="quarter" idx="14" hasCustomPrompt="1"/>
          </p:nvPr>
        </p:nvSpPr>
        <p:spPr>
          <a:xfrm>
            <a:off x="864299" y="4850037"/>
            <a:ext cx="11351938" cy="2540183"/>
          </a:xfrm>
          <a:prstGeom prst="rect">
            <a:avLst/>
          </a:prstGeom>
        </p:spPr>
        <p:txBody>
          <a:bodyPr wrap="square">
            <a:spAutoFit/>
          </a:bodyPr>
          <a:lstStyle>
            <a:lvl1pPr marL="0" indent="0">
              <a:lnSpc>
                <a:spcPct val="80000"/>
              </a:lnSpc>
              <a:spcBef>
                <a:spcPts val="0"/>
              </a:spcBef>
              <a:buSzTx/>
              <a:buNone/>
              <a:defRPr sz="9900" b="1">
                <a:solidFill>
                  <a:srgbClr val="EFE8D9"/>
                </a:solidFill>
                <a:latin typeface="+mj-lt"/>
                <a:ea typeface="Inter" panose="02000503000000020004" pitchFamily="50" charset="0"/>
                <a:cs typeface="Inter" panose="02000503000000020004" pitchFamily="50" charset="0"/>
                <a:sym typeface="PolySans Bulky"/>
              </a:defRPr>
            </a:lvl1pPr>
          </a:lstStyle>
          <a:p>
            <a:r>
              <a:rPr dirty="0"/>
              <a:t>Presentation </a:t>
            </a:r>
            <a:endParaRPr lang="es-ES" dirty="0"/>
          </a:p>
          <a:p>
            <a:r>
              <a:rPr dirty="0"/>
              <a:t>Title</a:t>
            </a:r>
          </a:p>
        </p:txBody>
      </p:sp>
      <p:sp>
        <p:nvSpPr>
          <p:cNvPr id="20" name="Presentation Subtitle">
            <a:extLst>
              <a:ext uri="{FF2B5EF4-FFF2-40B4-BE49-F238E27FC236}">
                <a16:creationId xmlns:a16="http://schemas.microsoft.com/office/drawing/2014/main" id="{D21A79ED-77FA-084A-B8BA-78CB2BA60E4B}"/>
              </a:ext>
            </a:extLst>
          </p:cNvPr>
          <p:cNvSpPr txBox="1">
            <a:spLocks noGrp="1"/>
          </p:cNvSpPr>
          <p:nvPr>
            <p:ph type="body" sz="quarter" idx="15" hasCustomPrompt="1"/>
          </p:nvPr>
        </p:nvSpPr>
        <p:spPr>
          <a:xfrm>
            <a:off x="797232" y="7835999"/>
            <a:ext cx="7651133" cy="1025922"/>
          </a:xfrm>
          <a:prstGeom prst="rect">
            <a:avLst/>
          </a:prstGeom>
        </p:spPr>
        <p:txBody>
          <a:bodyPr wrap="none">
            <a:spAutoFit/>
          </a:bodyPr>
          <a:lstStyle>
            <a:lvl1pPr marL="0" indent="0" algn="ctr">
              <a:spcBef>
                <a:spcPts val="0"/>
              </a:spcBef>
              <a:buSzTx/>
              <a:buNone/>
              <a:defRPr sz="6000">
                <a:solidFill>
                  <a:srgbClr val="EFE8D9"/>
                </a:solidFill>
                <a:latin typeface="+mj-lt"/>
                <a:ea typeface="PolySans Neutral"/>
                <a:cs typeface="PolySans Neutral"/>
                <a:sym typeface="PolySans Neutral"/>
              </a:defRPr>
            </a:lvl1pPr>
          </a:lstStyle>
          <a:p>
            <a:r>
              <a:rPr dirty="0"/>
              <a:t>Presentation Subtitle</a:t>
            </a:r>
          </a:p>
        </p:txBody>
      </p:sp>
      <p:sp>
        <p:nvSpPr>
          <p:cNvPr id="29" name="Team Name 2…">
            <a:extLst>
              <a:ext uri="{FF2B5EF4-FFF2-40B4-BE49-F238E27FC236}">
                <a16:creationId xmlns:a16="http://schemas.microsoft.com/office/drawing/2014/main" id="{BC213243-660A-2648-86DD-37C112FF6FA5}"/>
              </a:ext>
            </a:extLst>
          </p:cNvPr>
          <p:cNvSpPr txBox="1">
            <a:spLocks noGrp="1"/>
          </p:cNvSpPr>
          <p:nvPr>
            <p:ph type="body" sz="quarter" idx="20" hasCustomPrompt="1"/>
          </p:nvPr>
        </p:nvSpPr>
        <p:spPr>
          <a:xfrm>
            <a:off x="4020058" y="10307564"/>
            <a:ext cx="1755289" cy="887422"/>
          </a:xfrm>
          <a:prstGeom prst="rect">
            <a:avLst/>
          </a:prstGeom>
        </p:spPr>
        <p:txBody>
          <a:bodyPr wrap="none">
            <a:spAutoFit/>
          </a:bodyPr>
          <a:lstStyle>
            <a:lvl1pPr>
              <a:defRPr>
                <a:solidFill>
                  <a:srgbClr val="EDE4D4"/>
                </a:solidFill>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2</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2</a:t>
            </a:r>
          </a:p>
          <a:p>
            <a:pPr marL="0" indent="0">
              <a:spcBef>
                <a:spcPts val="0"/>
              </a:spcBef>
              <a:buSzTx/>
              <a:buNone/>
              <a:defRPr sz="1700">
                <a:solidFill>
                  <a:srgbClr val="FFFFFF"/>
                </a:solidFill>
                <a:latin typeface="+mj-lt"/>
                <a:ea typeface="+mj-ea"/>
                <a:cs typeface="+mj-cs"/>
                <a:sym typeface="PolySans Bulky"/>
              </a:defRPr>
            </a:pPr>
            <a:endParaRPr dirty="0"/>
          </a:p>
        </p:txBody>
      </p:sp>
      <p:sp>
        <p:nvSpPr>
          <p:cNvPr id="30" name="Team Name 1…">
            <a:extLst>
              <a:ext uri="{FF2B5EF4-FFF2-40B4-BE49-F238E27FC236}">
                <a16:creationId xmlns:a16="http://schemas.microsoft.com/office/drawing/2014/main" id="{BC703B59-9A39-3E41-9EFD-2E8066E14605}"/>
              </a:ext>
            </a:extLst>
          </p:cNvPr>
          <p:cNvSpPr txBox="1">
            <a:spLocks noGrp="1"/>
          </p:cNvSpPr>
          <p:nvPr>
            <p:ph type="body" sz="quarter" idx="16" hasCustomPrompt="1"/>
          </p:nvPr>
        </p:nvSpPr>
        <p:spPr>
          <a:xfrm>
            <a:off x="922884" y="10307564"/>
            <a:ext cx="1702389" cy="887422"/>
          </a:xfrm>
          <a:prstGeom prst="rect">
            <a:avLst/>
          </a:prstGeom>
        </p:spPr>
        <p:txBody>
          <a:bodyPr wrap="none">
            <a:spAutoFit/>
          </a:bodyPr>
          <a:lstStyle>
            <a:lvl1pPr>
              <a:defRPr sz="1700" baseline="0">
                <a:solidFill>
                  <a:srgbClr val="EDE4D4"/>
                </a:solidFill>
                <a:latin typeface="Inter" panose="02000503000000020004" pitchFamily="50" charset="0"/>
                <a:ea typeface="Inter" panose="02000503000000020004" pitchFamily="50" charset="0"/>
                <a:cs typeface="Inter" panose="02000503000000020004" pitchFamily="50" charset="0"/>
              </a:defRPr>
            </a:lvl1pPr>
          </a:lstStyle>
          <a:p>
            <a:pPr marL="0" indent="0">
              <a:spcBef>
                <a:spcPts val="0"/>
              </a:spcBef>
              <a:buSzTx/>
              <a:buNone/>
              <a:defRPr sz="1700">
                <a:solidFill>
                  <a:srgbClr val="FFFFFF"/>
                </a:solidFill>
                <a:latin typeface="+mj-lt"/>
                <a:ea typeface="+mj-ea"/>
                <a:cs typeface="+mj-cs"/>
                <a:sym typeface="PolySans Bulky"/>
              </a:defRPr>
            </a:pPr>
            <a:r>
              <a:rPr dirty="0"/>
              <a:t>Team Name 1</a:t>
            </a:r>
          </a:p>
          <a:p>
            <a:pPr marL="0" indent="0">
              <a:spcBef>
                <a:spcPts val="0"/>
              </a:spcBef>
              <a:buSzTx/>
              <a:buNone/>
              <a:defRPr sz="1700">
                <a:solidFill>
                  <a:srgbClr val="FFFFFF"/>
                </a:solidFill>
                <a:latin typeface="PolySans Neutral"/>
                <a:ea typeface="PolySans Neutral"/>
                <a:cs typeface="PolySans Neutral"/>
                <a:sym typeface="PolySans Neutral"/>
              </a:defRPr>
            </a:pPr>
            <a:r>
              <a:rPr dirty="0"/>
              <a:t>Name Position 1</a:t>
            </a:r>
          </a:p>
          <a:p>
            <a:pPr marL="0" indent="0">
              <a:spcBef>
                <a:spcPts val="0"/>
              </a:spcBef>
              <a:buSzTx/>
              <a:buNone/>
              <a:defRPr sz="1700">
                <a:solidFill>
                  <a:srgbClr val="FFFFFF"/>
                </a:solidFill>
                <a:latin typeface="+mj-lt"/>
                <a:ea typeface="+mj-ea"/>
                <a:cs typeface="+mj-cs"/>
                <a:sym typeface="PolySans Bulky"/>
              </a:defRPr>
            </a:pPr>
            <a:endParaRPr dirty="0"/>
          </a:p>
        </p:txBody>
      </p:sp>
    </p:spTree>
    <p:extLst>
      <p:ext uri="{BB962C8B-B14F-4D97-AF65-F5344CB8AC3E}">
        <p14:creationId xmlns:p14="http://schemas.microsoft.com/office/powerpoint/2010/main" val="254720539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of presentation 1">
    <p:spTree>
      <p:nvGrpSpPr>
        <p:cNvPr id="1" name=""/>
        <p:cNvGrpSpPr/>
        <p:nvPr/>
      </p:nvGrpSpPr>
      <p:grpSpPr>
        <a:xfrm>
          <a:off x="0" y="0"/>
          <a:ext cx="0" cy="0"/>
          <a:chOff x="0" y="0"/>
          <a:chExt cx="0" cy="0"/>
        </a:xfrm>
      </p:grpSpPr>
      <p:sp>
        <p:nvSpPr>
          <p:cNvPr id="11" name="Round Single Corner of Rectangle 10">
            <a:extLst>
              <a:ext uri="{FF2B5EF4-FFF2-40B4-BE49-F238E27FC236}">
                <a16:creationId xmlns:a16="http://schemas.microsoft.com/office/drawing/2014/main" id="{1B89B4AC-C8A9-EA4B-BA24-D4A3778226EA}"/>
              </a:ext>
            </a:extLst>
          </p:cNvPr>
          <p:cNvSpPr/>
          <p:nvPr userDrawn="1"/>
        </p:nvSpPr>
        <p:spPr>
          <a:xfrm rot="5400000" flipH="1">
            <a:off x="5806254" y="-4883972"/>
            <a:ext cx="12815943" cy="24384000"/>
          </a:xfrm>
          <a:prstGeom prst="round1Rect">
            <a:avLst>
              <a:gd name="adj" fmla="val 8884"/>
            </a:avLst>
          </a:prstGeom>
          <a:solidFill>
            <a:srgbClr val="CB001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4" name="Thank you!"/>
          <p:cNvSpPr txBox="1">
            <a:spLocks noGrp="1"/>
          </p:cNvSpPr>
          <p:nvPr>
            <p:ph type="body" sz="quarter" idx="13"/>
          </p:nvPr>
        </p:nvSpPr>
        <p:spPr>
          <a:xfrm>
            <a:off x="864299" y="5726136"/>
            <a:ext cx="11453508" cy="1321387"/>
          </a:xfrm>
          <a:prstGeom prst="rect">
            <a:avLst/>
          </a:prstGeom>
        </p:spPr>
        <p:txBody>
          <a:bodyPr>
            <a:spAutoFit/>
          </a:bodyPr>
          <a:lstStyle>
            <a:lvl1pPr marL="0" indent="0">
              <a:lnSpc>
                <a:spcPct val="80000"/>
              </a:lnSpc>
              <a:spcBef>
                <a:spcPts val="0"/>
              </a:spcBef>
              <a:buSzTx/>
              <a:buNone/>
              <a:defRPr sz="10000" b="1">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Thank you!</a:t>
            </a:r>
          </a:p>
        </p:txBody>
      </p:sp>
      <p:sp>
        <p:nvSpPr>
          <p:cNvPr id="536" name="Line"/>
          <p:cNvSpPr/>
          <p:nvPr/>
        </p:nvSpPr>
        <p:spPr>
          <a:xfrm>
            <a:off x="914400" y="11277600"/>
            <a:ext cx="7951217" cy="0"/>
          </a:xfrm>
          <a:prstGeom prst="line">
            <a:avLst/>
          </a:prstGeom>
          <a:ln w="25400">
            <a:solidFill>
              <a:srgbClr val="EDE4D4"/>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39" name="gns.cri.nz"/>
          <p:cNvSpPr txBox="1"/>
          <p:nvPr/>
        </p:nvSpPr>
        <p:spPr>
          <a:xfrm>
            <a:off x="21671534" y="12189272"/>
            <a:ext cx="1840247"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u="sng">
                <a:solidFill>
                  <a:srgbClr val="EDE4D4"/>
                </a:solidFill>
                <a:latin typeface="PolySans Median"/>
                <a:ea typeface="PolySans Median"/>
                <a:cs typeface="PolySans Median"/>
                <a:sym typeface="PolySans Median"/>
                <a:hlinkClick r:id="rId2"/>
              </a:defRPr>
            </a:lvl1pPr>
          </a:lstStyle>
          <a:p>
            <a:pPr>
              <a:defRPr u="none"/>
            </a:pPr>
            <a:r>
              <a:rPr dirty="0">
                <a:hlinkClick r:id="rId2">
                  <a:extLst>
                    <a:ext uri="{A12FA001-AC4F-418D-AE19-62706E023703}">
                      <ahyp:hlinkClr xmlns:ahyp="http://schemas.microsoft.com/office/drawing/2018/hyperlinkcolor" val="tx"/>
                    </a:ext>
                  </a:extLst>
                </a:hlinkClick>
              </a:rPr>
              <a:t>gns.cri.nz</a:t>
            </a:r>
          </a:p>
        </p:txBody>
      </p:sp>
      <p:pic>
        <p:nvPicPr>
          <p:cNvPr id="540" name="Image" descr="Image"/>
          <p:cNvPicPr>
            <a:picLocks noChangeAspect="1"/>
          </p:cNvPicPr>
          <p:nvPr/>
        </p:nvPicPr>
        <p:blipFill>
          <a:blip r:embed="rId3"/>
          <a:stretch>
            <a:fillRect/>
          </a:stretch>
        </p:blipFill>
        <p:spPr>
          <a:xfrm>
            <a:off x="882961" y="1991697"/>
            <a:ext cx="1180478" cy="1180763"/>
          </a:xfrm>
          <a:prstGeom prst="rect">
            <a:avLst/>
          </a:prstGeom>
          <a:ln w="12700">
            <a:miter lim="400000"/>
          </a:ln>
        </p:spPr>
      </p:pic>
      <p:sp>
        <p:nvSpPr>
          <p:cNvPr id="2" name="Thank you!">
            <a:extLst>
              <a:ext uri="{FF2B5EF4-FFF2-40B4-BE49-F238E27FC236}">
                <a16:creationId xmlns:a16="http://schemas.microsoft.com/office/drawing/2014/main" id="{43CD2A98-398D-87CB-F881-5BEA0883EEBD}"/>
              </a:ext>
            </a:extLst>
          </p:cNvPr>
          <p:cNvSpPr txBox="1">
            <a:spLocks noGrp="1"/>
          </p:cNvSpPr>
          <p:nvPr>
            <p:ph type="body" sz="quarter" idx="14" hasCustomPrompt="1"/>
          </p:nvPr>
        </p:nvSpPr>
        <p:spPr>
          <a:xfrm>
            <a:off x="864299" y="9632664"/>
            <a:ext cx="11453508" cy="447302"/>
          </a:xfrm>
          <a:prstGeom prst="rect">
            <a:avLst/>
          </a:prstGeom>
        </p:spPr>
        <p:txBody>
          <a:bodyPr>
            <a:spAutoFit/>
          </a:bodyPr>
          <a:lstStyle>
            <a:lvl1pPr marL="0" indent="0">
              <a:lnSpc>
                <a:spcPct val="80000"/>
              </a:lnSpc>
              <a:spcBef>
                <a:spcPts val="0"/>
              </a:spcBef>
              <a:buSzTx/>
              <a:buNone/>
              <a:defRPr sz="2800" b="1">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Presentation Name</a:t>
            </a:r>
          </a:p>
        </p:txBody>
      </p:sp>
      <p:sp>
        <p:nvSpPr>
          <p:cNvPr id="5" name="Thank you!">
            <a:extLst>
              <a:ext uri="{FF2B5EF4-FFF2-40B4-BE49-F238E27FC236}">
                <a16:creationId xmlns:a16="http://schemas.microsoft.com/office/drawing/2014/main" id="{2CDD326F-FB0B-8C2E-E7AE-07CE3684A3D1}"/>
              </a:ext>
            </a:extLst>
          </p:cNvPr>
          <p:cNvSpPr txBox="1">
            <a:spLocks noGrp="1"/>
          </p:cNvSpPr>
          <p:nvPr>
            <p:ph type="body" sz="quarter" idx="17" hasCustomPrompt="1"/>
          </p:nvPr>
        </p:nvSpPr>
        <p:spPr>
          <a:xfrm>
            <a:off x="864299" y="10178145"/>
            <a:ext cx="11453508" cy="447302"/>
          </a:xfrm>
          <a:prstGeom prst="rect">
            <a:avLst/>
          </a:prstGeom>
        </p:spPr>
        <p:txBody>
          <a:bodyPr>
            <a:spAutoFit/>
          </a:bodyPr>
          <a:lstStyle>
            <a:lvl1pPr marL="0" indent="0">
              <a:lnSpc>
                <a:spcPct val="80000"/>
              </a:lnSpc>
              <a:spcBef>
                <a:spcPts val="0"/>
              </a:spcBef>
              <a:buSzTx/>
              <a:buNone/>
              <a:defRPr sz="2800" b="0">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Subtitle or version number</a:t>
            </a:r>
          </a:p>
        </p:txBody>
      </p:sp>
      <p:sp>
        <p:nvSpPr>
          <p:cNvPr id="6" name="Thank you!">
            <a:extLst>
              <a:ext uri="{FF2B5EF4-FFF2-40B4-BE49-F238E27FC236}">
                <a16:creationId xmlns:a16="http://schemas.microsoft.com/office/drawing/2014/main" id="{14ED0609-0F08-E791-7DB5-FDBAF2A17F4D}"/>
              </a:ext>
            </a:extLst>
          </p:cNvPr>
          <p:cNvSpPr txBox="1">
            <a:spLocks noGrp="1"/>
          </p:cNvSpPr>
          <p:nvPr>
            <p:ph type="body" sz="quarter" idx="18" hasCustomPrompt="1"/>
          </p:nvPr>
        </p:nvSpPr>
        <p:spPr>
          <a:xfrm>
            <a:off x="864299" y="11468440"/>
            <a:ext cx="3202734" cy="767390"/>
          </a:xfrm>
          <a:prstGeom prst="rect">
            <a:avLst/>
          </a:prstGeom>
        </p:spPr>
        <p:txBody>
          <a:bodyPr wrap="square">
            <a:spAutoFit/>
          </a:bodyPr>
          <a:lstStyle>
            <a:lvl1pPr marL="0" indent="0">
              <a:lnSpc>
                <a:spcPct val="80000"/>
              </a:lnSpc>
              <a:spcBef>
                <a:spcPts val="0"/>
              </a:spcBef>
              <a:buSzTx/>
              <a:buNone/>
              <a:defRPr sz="1800" b="0">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Author Name</a:t>
            </a:r>
          </a:p>
          <a:p>
            <a:r>
              <a:rPr lang="en-GB" dirty="0"/>
              <a:t>Author Role</a:t>
            </a:r>
          </a:p>
          <a:p>
            <a:r>
              <a:rPr lang="en-GB" dirty="0"/>
              <a:t>Team Name</a:t>
            </a:r>
          </a:p>
        </p:txBody>
      </p:sp>
      <p:sp>
        <p:nvSpPr>
          <p:cNvPr id="7" name="Thank you!">
            <a:extLst>
              <a:ext uri="{FF2B5EF4-FFF2-40B4-BE49-F238E27FC236}">
                <a16:creationId xmlns:a16="http://schemas.microsoft.com/office/drawing/2014/main" id="{0FC6BBFB-318A-81FD-5D06-3D5A6E3DAB33}"/>
              </a:ext>
            </a:extLst>
          </p:cNvPr>
          <p:cNvSpPr txBox="1">
            <a:spLocks noGrp="1"/>
          </p:cNvSpPr>
          <p:nvPr>
            <p:ph type="body" sz="quarter" idx="19" hasCustomPrompt="1"/>
          </p:nvPr>
        </p:nvSpPr>
        <p:spPr>
          <a:xfrm>
            <a:off x="5662883" y="11468440"/>
            <a:ext cx="3202734" cy="767390"/>
          </a:xfrm>
          <a:prstGeom prst="rect">
            <a:avLst/>
          </a:prstGeom>
        </p:spPr>
        <p:txBody>
          <a:bodyPr wrap="square">
            <a:spAutoFit/>
          </a:bodyPr>
          <a:lstStyle>
            <a:lvl1pPr marL="0" indent="0">
              <a:lnSpc>
                <a:spcPct val="80000"/>
              </a:lnSpc>
              <a:spcBef>
                <a:spcPts val="0"/>
              </a:spcBef>
              <a:buSzTx/>
              <a:buNone/>
              <a:defRPr sz="1800" b="0">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Author Name 2</a:t>
            </a:r>
          </a:p>
          <a:p>
            <a:r>
              <a:rPr lang="en-GB" dirty="0"/>
              <a:t>Author Role 2</a:t>
            </a:r>
          </a:p>
          <a:p>
            <a:r>
              <a:rPr lang="en-GB" dirty="0"/>
              <a:t>Team Name 2</a:t>
            </a:r>
          </a:p>
        </p:txBody>
      </p:sp>
    </p:spTree>
    <p:extLst>
      <p:ext uri="{BB962C8B-B14F-4D97-AF65-F5344CB8AC3E}">
        <p14:creationId xmlns:p14="http://schemas.microsoft.com/office/powerpoint/2010/main" val="3717836211"/>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guide id="3" pos="58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Hold Screen - Image 1">
    <p:spTree>
      <p:nvGrpSpPr>
        <p:cNvPr id="1" name=""/>
        <p:cNvGrpSpPr/>
        <p:nvPr/>
      </p:nvGrpSpPr>
      <p:grpSpPr>
        <a:xfrm>
          <a:off x="0" y="0"/>
          <a:ext cx="0" cy="0"/>
          <a:chOff x="0" y="0"/>
          <a:chExt cx="0" cy="0"/>
        </a:xfrm>
      </p:grpSpPr>
      <p:sp>
        <p:nvSpPr>
          <p:cNvPr id="58" name="Image"/>
          <p:cNvSpPr>
            <a:spLocks noGrp="1"/>
          </p:cNvSpPr>
          <p:nvPr>
            <p:ph type="pic" idx="13"/>
          </p:nvPr>
        </p:nvSpPr>
        <p:spPr>
          <a:xfrm>
            <a:off x="-1556570" y="-1116408"/>
            <a:ext cx="26972863" cy="16435967"/>
          </a:xfrm>
          <a:prstGeom prst="rect">
            <a:avLst/>
          </a:prstGeom>
        </p:spPr>
        <p:txBody>
          <a:bodyPr lIns="91439" tIns="45719" rIns="91439" bIns="45719" anchor="t">
            <a:noAutofit/>
          </a:bodyPr>
          <a:lstStyle/>
          <a:p>
            <a:endParaRPr/>
          </a:p>
        </p:txBody>
      </p:sp>
      <p:sp>
        <p:nvSpPr>
          <p:cNvPr id="59" name="Image"/>
          <p:cNvSpPr>
            <a:spLocks noGrp="1"/>
          </p:cNvSpPr>
          <p:nvPr>
            <p:ph type="pic" idx="14"/>
          </p:nvPr>
        </p:nvSpPr>
        <p:spPr>
          <a:xfrm>
            <a:off x="-1" y="0"/>
            <a:ext cx="24384001" cy="13716000"/>
          </a:xfrm>
          <a:prstGeom prst="rect">
            <a:avLst/>
          </a:prstGeom>
        </p:spPr>
        <p:txBody>
          <a:bodyPr lIns="91439" tIns="45719" rIns="91439" bIns="45719" anchor="t">
            <a:noAutofit/>
          </a:bodyPr>
          <a:lstStyle/>
          <a:p>
            <a:endParaRPr/>
          </a:p>
        </p:txBody>
      </p:sp>
      <p:sp>
        <p:nvSpPr>
          <p:cNvPr id="60" name="Image"/>
          <p:cNvSpPr>
            <a:spLocks noGrp="1"/>
          </p:cNvSpPr>
          <p:nvPr>
            <p:ph type="pic" sz="quarter" idx="15"/>
          </p:nvPr>
        </p:nvSpPr>
        <p:spPr>
          <a:xfrm>
            <a:off x="8531002" y="5603576"/>
            <a:ext cx="7321995" cy="2508848"/>
          </a:xfrm>
          <a:prstGeom prst="rect">
            <a:avLst/>
          </a:prstGeom>
        </p:spPr>
        <p:txBody>
          <a:bodyPr lIns="91439" tIns="45719" rIns="91439" bIns="45719" anchor="t">
            <a:noAutofit/>
          </a:bodyPr>
          <a:lstStyle/>
          <a:p>
            <a:endParaRP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710857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of presentation 2 ">
    <p:spTree>
      <p:nvGrpSpPr>
        <p:cNvPr id="1" name=""/>
        <p:cNvGrpSpPr/>
        <p:nvPr/>
      </p:nvGrpSpPr>
      <p:grpSpPr>
        <a:xfrm>
          <a:off x="0" y="0"/>
          <a:ext cx="0" cy="0"/>
          <a:chOff x="0" y="0"/>
          <a:chExt cx="0" cy="0"/>
        </a:xfrm>
      </p:grpSpPr>
      <p:sp>
        <p:nvSpPr>
          <p:cNvPr id="11" name="Round Single Corner of Rectangle 10">
            <a:extLst>
              <a:ext uri="{FF2B5EF4-FFF2-40B4-BE49-F238E27FC236}">
                <a16:creationId xmlns:a16="http://schemas.microsoft.com/office/drawing/2014/main" id="{FCA97926-98FC-774A-BAA1-079FE879DDC2}"/>
              </a:ext>
            </a:extLst>
          </p:cNvPr>
          <p:cNvSpPr/>
          <p:nvPr userDrawn="1"/>
        </p:nvSpPr>
        <p:spPr>
          <a:xfrm rot="5400000" flipH="1">
            <a:off x="5806254" y="-4883972"/>
            <a:ext cx="12815943" cy="24384000"/>
          </a:xfrm>
          <a:prstGeom prst="round1Rect">
            <a:avLst>
              <a:gd name="adj" fmla="val 8884"/>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1" name="Line"/>
          <p:cNvSpPr/>
          <p:nvPr/>
        </p:nvSpPr>
        <p:spPr>
          <a:xfrm>
            <a:off x="914400" y="11277600"/>
            <a:ext cx="7951217" cy="0"/>
          </a:xfrm>
          <a:prstGeom prst="line">
            <a:avLst/>
          </a:prstGeom>
          <a:ln w="25400">
            <a:solidFill>
              <a:srgbClr val="EDE4D4"/>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4" name="gns.cri.nz"/>
          <p:cNvSpPr txBox="1"/>
          <p:nvPr/>
        </p:nvSpPr>
        <p:spPr>
          <a:xfrm>
            <a:off x="21671534" y="12189272"/>
            <a:ext cx="1840247"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u="sng">
                <a:solidFill>
                  <a:srgbClr val="EDE4D4"/>
                </a:solidFill>
                <a:latin typeface="PolySans Median"/>
                <a:ea typeface="PolySans Median"/>
                <a:cs typeface="PolySans Median"/>
                <a:sym typeface="PolySans Median"/>
                <a:hlinkClick r:id="rId2"/>
              </a:defRPr>
            </a:lvl1pPr>
          </a:lstStyle>
          <a:p>
            <a:pPr>
              <a:defRPr u="none"/>
            </a:pPr>
            <a:r>
              <a:rPr u="sng" dirty="0">
                <a:solidFill>
                  <a:srgbClr val="EFE8D9"/>
                </a:solidFill>
                <a:hlinkClick r:id="rId2">
                  <a:extLst>
                    <a:ext uri="{A12FA001-AC4F-418D-AE19-62706E023703}">
                      <ahyp:hlinkClr xmlns:ahyp="http://schemas.microsoft.com/office/drawing/2018/hyperlinkcolor" val="tx"/>
                    </a:ext>
                  </a:extLst>
                </a:hlinkClick>
              </a:rPr>
              <a:t>gns.cri.nz</a:t>
            </a:r>
          </a:p>
        </p:txBody>
      </p:sp>
      <p:pic>
        <p:nvPicPr>
          <p:cNvPr id="555" name="Image" descr="Image"/>
          <p:cNvPicPr>
            <a:picLocks noChangeAspect="1"/>
          </p:cNvPicPr>
          <p:nvPr/>
        </p:nvPicPr>
        <p:blipFill>
          <a:blip r:embed="rId3"/>
          <a:stretch>
            <a:fillRect/>
          </a:stretch>
        </p:blipFill>
        <p:spPr>
          <a:xfrm>
            <a:off x="882961" y="1991697"/>
            <a:ext cx="1180478" cy="1180763"/>
          </a:xfrm>
          <a:prstGeom prst="rect">
            <a:avLst/>
          </a:prstGeom>
          <a:ln w="12700">
            <a:miter lim="400000"/>
          </a:ln>
        </p:spPr>
      </p:pic>
      <p:sp>
        <p:nvSpPr>
          <p:cNvPr id="2" name="Thank you!">
            <a:extLst>
              <a:ext uri="{FF2B5EF4-FFF2-40B4-BE49-F238E27FC236}">
                <a16:creationId xmlns:a16="http://schemas.microsoft.com/office/drawing/2014/main" id="{F7C3B96F-4906-E69E-C452-D2706E90CC0B}"/>
              </a:ext>
            </a:extLst>
          </p:cNvPr>
          <p:cNvSpPr txBox="1">
            <a:spLocks noGrp="1"/>
          </p:cNvSpPr>
          <p:nvPr>
            <p:ph type="body" sz="quarter" idx="13"/>
          </p:nvPr>
        </p:nvSpPr>
        <p:spPr>
          <a:xfrm>
            <a:off x="864299" y="5726136"/>
            <a:ext cx="11453508" cy="1321387"/>
          </a:xfrm>
          <a:prstGeom prst="rect">
            <a:avLst/>
          </a:prstGeom>
        </p:spPr>
        <p:txBody>
          <a:bodyPr>
            <a:spAutoFit/>
          </a:bodyPr>
          <a:lstStyle>
            <a:lvl1pPr marL="0" indent="0">
              <a:lnSpc>
                <a:spcPct val="80000"/>
              </a:lnSpc>
              <a:spcBef>
                <a:spcPts val="0"/>
              </a:spcBef>
              <a:buSzTx/>
              <a:buNone/>
              <a:defRPr sz="10000" b="1">
                <a:solidFill>
                  <a:srgbClr val="EDE4D4"/>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Thank you!</a:t>
            </a:r>
          </a:p>
        </p:txBody>
      </p:sp>
      <p:sp>
        <p:nvSpPr>
          <p:cNvPr id="3" name="Thank you!">
            <a:extLst>
              <a:ext uri="{FF2B5EF4-FFF2-40B4-BE49-F238E27FC236}">
                <a16:creationId xmlns:a16="http://schemas.microsoft.com/office/drawing/2014/main" id="{F959A5D6-6766-0135-5693-A5ABD7A28376}"/>
              </a:ext>
            </a:extLst>
          </p:cNvPr>
          <p:cNvSpPr txBox="1">
            <a:spLocks noGrp="1"/>
          </p:cNvSpPr>
          <p:nvPr>
            <p:ph type="body" sz="quarter" idx="14" hasCustomPrompt="1"/>
          </p:nvPr>
        </p:nvSpPr>
        <p:spPr>
          <a:xfrm>
            <a:off x="864299" y="9632664"/>
            <a:ext cx="11453508" cy="447302"/>
          </a:xfrm>
          <a:prstGeom prst="rect">
            <a:avLst/>
          </a:prstGeom>
        </p:spPr>
        <p:txBody>
          <a:bodyPr>
            <a:spAutoFit/>
          </a:bodyPr>
          <a:lstStyle>
            <a:lvl1pPr marL="0" indent="0">
              <a:lnSpc>
                <a:spcPct val="80000"/>
              </a:lnSpc>
              <a:spcBef>
                <a:spcPts val="0"/>
              </a:spcBef>
              <a:buSzTx/>
              <a:buNone/>
              <a:defRPr sz="2800" b="1">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Presentation Name</a:t>
            </a:r>
          </a:p>
        </p:txBody>
      </p:sp>
      <p:sp>
        <p:nvSpPr>
          <p:cNvPr id="4" name="Thank you!">
            <a:extLst>
              <a:ext uri="{FF2B5EF4-FFF2-40B4-BE49-F238E27FC236}">
                <a16:creationId xmlns:a16="http://schemas.microsoft.com/office/drawing/2014/main" id="{E52624D0-D41B-45E1-B4CA-196ABB41559E}"/>
              </a:ext>
            </a:extLst>
          </p:cNvPr>
          <p:cNvSpPr txBox="1">
            <a:spLocks noGrp="1"/>
          </p:cNvSpPr>
          <p:nvPr>
            <p:ph type="body" sz="quarter" idx="17" hasCustomPrompt="1"/>
          </p:nvPr>
        </p:nvSpPr>
        <p:spPr>
          <a:xfrm>
            <a:off x="864299" y="10178145"/>
            <a:ext cx="11453508" cy="447302"/>
          </a:xfrm>
          <a:prstGeom prst="rect">
            <a:avLst/>
          </a:prstGeom>
        </p:spPr>
        <p:txBody>
          <a:bodyPr>
            <a:spAutoFit/>
          </a:bodyPr>
          <a:lstStyle>
            <a:lvl1pPr marL="0" indent="0">
              <a:lnSpc>
                <a:spcPct val="80000"/>
              </a:lnSpc>
              <a:spcBef>
                <a:spcPts val="0"/>
              </a:spcBef>
              <a:buSzTx/>
              <a:buNone/>
              <a:defRPr sz="2800" b="0">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Subtitle or version number</a:t>
            </a:r>
          </a:p>
        </p:txBody>
      </p:sp>
      <p:sp>
        <p:nvSpPr>
          <p:cNvPr id="5" name="Thank you!">
            <a:extLst>
              <a:ext uri="{FF2B5EF4-FFF2-40B4-BE49-F238E27FC236}">
                <a16:creationId xmlns:a16="http://schemas.microsoft.com/office/drawing/2014/main" id="{8EC794D0-002D-932A-F6C5-7370DCE30078}"/>
              </a:ext>
            </a:extLst>
          </p:cNvPr>
          <p:cNvSpPr txBox="1">
            <a:spLocks noGrp="1"/>
          </p:cNvSpPr>
          <p:nvPr>
            <p:ph type="body" sz="quarter" idx="18" hasCustomPrompt="1"/>
          </p:nvPr>
        </p:nvSpPr>
        <p:spPr>
          <a:xfrm>
            <a:off x="864299" y="11468440"/>
            <a:ext cx="3202734" cy="767390"/>
          </a:xfrm>
          <a:prstGeom prst="rect">
            <a:avLst/>
          </a:prstGeom>
        </p:spPr>
        <p:txBody>
          <a:bodyPr wrap="square">
            <a:spAutoFit/>
          </a:bodyPr>
          <a:lstStyle>
            <a:lvl1pPr marL="0" indent="0">
              <a:lnSpc>
                <a:spcPct val="80000"/>
              </a:lnSpc>
              <a:spcBef>
                <a:spcPts val="0"/>
              </a:spcBef>
              <a:buSzTx/>
              <a:buNone/>
              <a:defRPr sz="1800" b="0">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Author Name</a:t>
            </a:r>
          </a:p>
          <a:p>
            <a:r>
              <a:rPr lang="en-GB" dirty="0"/>
              <a:t>Author Role</a:t>
            </a:r>
          </a:p>
          <a:p>
            <a:r>
              <a:rPr lang="en-GB" dirty="0"/>
              <a:t>Team Name</a:t>
            </a:r>
          </a:p>
        </p:txBody>
      </p:sp>
      <p:sp>
        <p:nvSpPr>
          <p:cNvPr id="6" name="Thank you!">
            <a:extLst>
              <a:ext uri="{FF2B5EF4-FFF2-40B4-BE49-F238E27FC236}">
                <a16:creationId xmlns:a16="http://schemas.microsoft.com/office/drawing/2014/main" id="{F1036C84-40F7-EFCB-1B1F-433B19F7C3C2}"/>
              </a:ext>
            </a:extLst>
          </p:cNvPr>
          <p:cNvSpPr txBox="1">
            <a:spLocks noGrp="1"/>
          </p:cNvSpPr>
          <p:nvPr>
            <p:ph type="body" sz="quarter" idx="19" hasCustomPrompt="1"/>
          </p:nvPr>
        </p:nvSpPr>
        <p:spPr>
          <a:xfrm>
            <a:off x="5662883" y="11468440"/>
            <a:ext cx="3202734" cy="767390"/>
          </a:xfrm>
          <a:prstGeom prst="rect">
            <a:avLst/>
          </a:prstGeom>
        </p:spPr>
        <p:txBody>
          <a:bodyPr wrap="square">
            <a:spAutoFit/>
          </a:bodyPr>
          <a:lstStyle>
            <a:lvl1pPr marL="0" indent="0">
              <a:lnSpc>
                <a:spcPct val="80000"/>
              </a:lnSpc>
              <a:spcBef>
                <a:spcPts val="0"/>
              </a:spcBef>
              <a:buSzTx/>
              <a:buNone/>
              <a:defRPr sz="1800" b="0">
                <a:solidFill>
                  <a:srgbClr val="EDE4D4"/>
                </a:solidFill>
                <a:latin typeface="+mj-lt"/>
                <a:ea typeface="Inter Light" panose="02000403000000020004" pitchFamily="50" charset="0"/>
                <a:cs typeface="Inter Light" panose="02000403000000020004" pitchFamily="50" charset="0"/>
                <a:sym typeface="PolySans Bulky"/>
              </a:defRPr>
            </a:lvl1pPr>
          </a:lstStyle>
          <a:p>
            <a:r>
              <a:rPr lang="en-GB" dirty="0"/>
              <a:t>Author Name 2</a:t>
            </a:r>
          </a:p>
          <a:p>
            <a:r>
              <a:rPr lang="en-GB" dirty="0"/>
              <a:t>Author Role 2</a:t>
            </a:r>
          </a:p>
          <a:p>
            <a:r>
              <a:rPr lang="en-GB" dirty="0"/>
              <a:t>Team Name 2</a:t>
            </a:r>
          </a:p>
        </p:txBody>
      </p:sp>
    </p:spTree>
    <p:extLst>
      <p:ext uri="{BB962C8B-B14F-4D97-AF65-F5344CB8AC3E}">
        <p14:creationId xmlns:p14="http://schemas.microsoft.com/office/powerpoint/2010/main" val="5186464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of presentation 3">
    <p:spTree>
      <p:nvGrpSpPr>
        <p:cNvPr id="1" name=""/>
        <p:cNvGrpSpPr/>
        <p:nvPr/>
      </p:nvGrpSpPr>
      <p:grpSpPr>
        <a:xfrm>
          <a:off x="0" y="0"/>
          <a:ext cx="0" cy="0"/>
          <a:chOff x="0" y="0"/>
          <a:chExt cx="0" cy="0"/>
        </a:xfrm>
      </p:grpSpPr>
      <p:sp>
        <p:nvSpPr>
          <p:cNvPr id="12" name="Round Single Corner of Rectangle 11">
            <a:extLst>
              <a:ext uri="{FF2B5EF4-FFF2-40B4-BE49-F238E27FC236}">
                <a16:creationId xmlns:a16="http://schemas.microsoft.com/office/drawing/2014/main" id="{A5FE2BDD-46F3-104E-93E3-602DC82124AC}"/>
              </a:ext>
            </a:extLst>
          </p:cNvPr>
          <p:cNvSpPr/>
          <p:nvPr userDrawn="1"/>
        </p:nvSpPr>
        <p:spPr>
          <a:xfrm rot="5400000" flipH="1">
            <a:off x="5784028" y="-4883972"/>
            <a:ext cx="12815943" cy="24384000"/>
          </a:xfrm>
          <a:prstGeom prst="round1Rect">
            <a:avLst>
              <a:gd name="adj" fmla="val 8884"/>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66" name="Line"/>
          <p:cNvSpPr/>
          <p:nvPr/>
        </p:nvSpPr>
        <p:spPr>
          <a:xfrm>
            <a:off x="914400" y="11277600"/>
            <a:ext cx="7951217" cy="0"/>
          </a:xfrm>
          <a:prstGeom prst="line">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9" name="gns.cri.nz"/>
          <p:cNvSpPr txBox="1"/>
          <p:nvPr/>
        </p:nvSpPr>
        <p:spPr>
          <a:xfrm>
            <a:off x="21671534" y="12189272"/>
            <a:ext cx="1840247"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b="0" u="sng">
                <a:solidFill>
                  <a:srgbClr val="180B0B"/>
                </a:solidFill>
                <a:latin typeface="PolySans Median"/>
                <a:ea typeface="PolySans Median"/>
                <a:cs typeface="PolySans Median"/>
                <a:sym typeface="PolySans Median"/>
                <a:hlinkClick r:id="rId2"/>
              </a:defRPr>
            </a:lvl1pPr>
          </a:lstStyle>
          <a:p>
            <a:pPr>
              <a:defRPr u="none"/>
            </a:pPr>
            <a:r>
              <a:rPr u="sng" dirty="0">
                <a:solidFill>
                  <a:schemeClr val="tx1"/>
                </a:solidFill>
                <a:hlinkClick r:id="rId2">
                  <a:extLst>
                    <a:ext uri="{A12FA001-AC4F-418D-AE19-62706E023703}">
                      <ahyp:hlinkClr xmlns:ahyp="http://schemas.microsoft.com/office/drawing/2018/hyperlinkcolor" val="tx"/>
                    </a:ext>
                  </a:extLst>
                </a:hlinkClick>
              </a:rPr>
              <a:t>gns.cri.nz</a:t>
            </a:r>
          </a:p>
        </p:txBody>
      </p:sp>
      <p:pic>
        <p:nvPicPr>
          <p:cNvPr id="570" name="Image" descr="Image"/>
          <p:cNvPicPr>
            <a:picLocks noChangeAspect="1"/>
          </p:cNvPicPr>
          <p:nvPr/>
        </p:nvPicPr>
        <p:blipFill>
          <a:blip r:embed="rId3"/>
          <a:stretch>
            <a:fillRect/>
          </a:stretch>
        </p:blipFill>
        <p:spPr>
          <a:xfrm>
            <a:off x="882961" y="1991697"/>
            <a:ext cx="1180478" cy="1180763"/>
          </a:xfrm>
          <a:prstGeom prst="rect">
            <a:avLst/>
          </a:prstGeom>
          <a:ln w="12700">
            <a:miter lim="400000"/>
          </a:ln>
        </p:spPr>
      </p:pic>
      <p:sp>
        <p:nvSpPr>
          <p:cNvPr id="5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hank you!">
            <a:extLst>
              <a:ext uri="{FF2B5EF4-FFF2-40B4-BE49-F238E27FC236}">
                <a16:creationId xmlns:a16="http://schemas.microsoft.com/office/drawing/2014/main" id="{99A9F884-1410-E6E3-6BCC-E4D7C013B249}"/>
              </a:ext>
            </a:extLst>
          </p:cNvPr>
          <p:cNvSpPr txBox="1">
            <a:spLocks noGrp="1"/>
          </p:cNvSpPr>
          <p:nvPr>
            <p:ph type="body" sz="quarter" idx="13"/>
          </p:nvPr>
        </p:nvSpPr>
        <p:spPr>
          <a:xfrm>
            <a:off x="864299" y="5726136"/>
            <a:ext cx="11453508" cy="1321387"/>
          </a:xfrm>
          <a:prstGeom prst="rect">
            <a:avLst/>
          </a:prstGeom>
        </p:spPr>
        <p:txBody>
          <a:bodyPr>
            <a:spAutoFit/>
          </a:bodyPr>
          <a:lstStyle>
            <a:lvl1pPr marL="0" indent="0">
              <a:lnSpc>
                <a:spcPct val="80000"/>
              </a:lnSpc>
              <a:spcBef>
                <a:spcPts val="0"/>
              </a:spcBef>
              <a:buSzTx/>
              <a:buNone/>
              <a:defRPr sz="10000" b="1">
                <a:solidFill>
                  <a:schemeClr val="tx1"/>
                </a:solidFill>
                <a:latin typeface="Inter" panose="02000503000000020004" pitchFamily="50" charset="0"/>
                <a:ea typeface="Inter" panose="02000503000000020004" pitchFamily="50" charset="0"/>
                <a:cs typeface="Inter" panose="02000503000000020004" pitchFamily="50" charset="0"/>
                <a:sym typeface="PolySans Bulky"/>
              </a:defRPr>
            </a:lvl1pPr>
          </a:lstStyle>
          <a:p>
            <a:r>
              <a:rPr dirty="0"/>
              <a:t>Thank you!</a:t>
            </a:r>
          </a:p>
        </p:txBody>
      </p:sp>
      <p:sp>
        <p:nvSpPr>
          <p:cNvPr id="3" name="Thank you!">
            <a:extLst>
              <a:ext uri="{FF2B5EF4-FFF2-40B4-BE49-F238E27FC236}">
                <a16:creationId xmlns:a16="http://schemas.microsoft.com/office/drawing/2014/main" id="{9766B59D-2C37-0C63-EE10-0288E3F359B5}"/>
              </a:ext>
            </a:extLst>
          </p:cNvPr>
          <p:cNvSpPr txBox="1">
            <a:spLocks noGrp="1"/>
          </p:cNvSpPr>
          <p:nvPr>
            <p:ph type="body" sz="quarter" idx="14" hasCustomPrompt="1"/>
          </p:nvPr>
        </p:nvSpPr>
        <p:spPr>
          <a:xfrm>
            <a:off x="864299" y="9632664"/>
            <a:ext cx="11453508" cy="447302"/>
          </a:xfrm>
          <a:prstGeom prst="rect">
            <a:avLst/>
          </a:prstGeom>
        </p:spPr>
        <p:txBody>
          <a:bodyPr>
            <a:spAutoFit/>
          </a:bodyPr>
          <a:lstStyle>
            <a:lvl1pPr marL="0" indent="0">
              <a:lnSpc>
                <a:spcPct val="80000"/>
              </a:lnSpc>
              <a:spcBef>
                <a:spcPts val="0"/>
              </a:spcBef>
              <a:buSzTx/>
              <a:buNone/>
              <a:defRPr sz="2800" b="1">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dirty="0"/>
              <a:t>Presentation Name</a:t>
            </a:r>
          </a:p>
        </p:txBody>
      </p:sp>
      <p:sp>
        <p:nvSpPr>
          <p:cNvPr id="4" name="Thank you!">
            <a:extLst>
              <a:ext uri="{FF2B5EF4-FFF2-40B4-BE49-F238E27FC236}">
                <a16:creationId xmlns:a16="http://schemas.microsoft.com/office/drawing/2014/main" id="{586B9B36-C115-8CCF-08C2-D7E5A86FDA55}"/>
              </a:ext>
            </a:extLst>
          </p:cNvPr>
          <p:cNvSpPr txBox="1">
            <a:spLocks noGrp="1"/>
          </p:cNvSpPr>
          <p:nvPr>
            <p:ph type="body" sz="quarter" idx="17" hasCustomPrompt="1"/>
          </p:nvPr>
        </p:nvSpPr>
        <p:spPr>
          <a:xfrm>
            <a:off x="864299" y="10178145"/>
            <a:ext cx="11453508" cy="447302"/>
          </a:xfrm>
          <a:prstGeom prst="rect">
            <a:avLst/>
          </a:prstGeom>
        </p:spPr>
        <p:txBody>
          <a:bodyPr>
            <a:spAutoFit/>
          </a:bodyPr>
          <a:lstStyle>
            <a:lvl1pPr marL="0" indent="0">
              <a:lnSpc>
                <a:spcPct val="80000"/>
              </a:lnSpc>
              <a:spcBef>
                <a:spcPts val="0"/>
              </a:spcBef>
              <a:buSzTx/>
              <a:buNone/>
              <a:defRPr sz="2800" b="0">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dirty="0"/>
              <a:t>Subtitle or version number</a:t>
            </a:r>
          </a:p>
        </p:txBody>
      </p:sp>
      <p:sp>
        <p:nvSpPr>
          <p:cNvPr id="5" name="Thank you!">
            <a:extLst>
              <a:ext uri="{FF2B5EF4-FFF2-40B4-BE49-F238E27FC236}">
                <a16:creationId xmlns:a16="http://schemas.microsoft.com/office/drawing/2014/main" id="{ED113032-C2E5-14DD-DA16-B03CD769A1B1}"/>
              </a:ext>
            </a:extLst>
          </p:cNvPr>
          <p:cNvSpPr txBox="1">
            <a:spLocks noGrp="1"/>
          </p:cNvSpPr>
          <p:nvPr>
            <p:ph type="body" sz="quarter" idx="18" hasCustomPrompt="1"/>
          </p:nvPr>
        </p:nvSpPr>
        <p:spPr>
          <a:xfrm>
            <a:off x="864299" y="11468440"/>
            <a:ext cx="3202734" cy="767390"/>
          </a:xfrm>
          <a:prstGeom prst="rect">
            <a:avLst/>
          </a:prstGeom>
        </p:spPr>
        <p:txBody>
          <a:bodyPr wrap="square">
            <a:spAutoFit/>
          </a:bodyPr>
          <a:lstStyle>
            <a:lvl1pPr marL="0" indent="0">
              <a:lnSpc>
                <a:spcPct val="80000"/>
              </a:lnSpc>
              <a:spcBef>
                <a:spcPts val="0"/>
              </a:spcBef>
              <a:buSzTx/>
              <a:buNone/>
              <a:defRPr sz="1800" b="0">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dirty="0"/>
              <a:t>Author Name</a:t>
            </a:r>
          </a:p>
          <a:p>
            <a:r>
              <a:rPr lang="en-GB" dirty="0"/>
              <a:t>Author Role</a:t>
            </a:r>
          </a:p>
          <a:p>
            <a:r>
              <a:rPr lang="en-GB" dirty="0"/>
              <a:t>Team Name</a:t>
            </a:r>
          </a:p>
        </p:txBody>
      </p:sp>
      <p:sp>
        <p:nvSpPr>
          <p:cNvPr id="6" name="Thank you!">
            <a:extLst>
              <a:ext uri="{FF2B5EF4-FFF2-40B4-BE49-F238E27FC236}">
                <a16:creationId xmlns:a16="http://schemas.microsoft.com/office/drawing/2014/main" id="{70AF29F1-3DF6-6B08-3C2E-8CEEB11AC23F}"/>
              </a:ext>
            </a:extLst>
          </p:cNvPr>
          <p:cNvSpPr txBox="1">
            <a:spLocks noGrp="1"/>
          </p:cNvSpPr>
          <p:nvPr>
            <p:ph type="body" sz="quarter" idx="19" hasCustomPrompt="1"/>
          </p:nvPr>
        </p:nvSpPr>
        <p:spPr>
          <a:xfrm>
            <a:off x="5662883" y="11468440"/>
            <a:ext cx="3202734" cy="767390"/>
          </a:xfrm>
          <a:prstGeom prst="rect">
            <a:avLst/>
          </a:prstGeom>
        </p:spPr>
        <p:txBody>
          <a:bodyPr wrap="square">
            <a:spAutoFit/>
          </a:bodyPr>
          <a:lstStyle>
            <a:lvl1pPr marL="0" indent="0">
              <a:lnSpc>
                <a:spcPct val="80000"/>
              </a:lnSpc>
              <a:spcBef>
                <a:spcPts val="0"/>
              </a:spcBef>
              <a:buSzTx/>
              <a:buNone/>
              <a:defRPr sz="1800" b="0">
                <a:solidFill>
                  <a:schemeClr val="tx1"/>
                </a:solidFill>
                <a:latin typeface="+mj-lt"/>
                <a:ea typeface="Inter Light" panose="02000403000000020004" pitchFamily="50" charset="0"/>
                <a:cs typeface="Inter Light" panose="02000403000000020004" pitchFamily="50" charset="0"/>
                <a:sym typeface="PolySans Bulky"/>
              </a:defRPr>
            </a:lvl1pPr>
          </a:lstStyle>
          <a:p>
            <a:r>
              <a:rPr lang="en-GB" dirty="0"/>
              <a:t>Author Name 2</a:t>
            </a:r>
          </a:p>
          <a:p>
            <a:r>
              <a:rPr lang="en-GB" dirty="0"/>
              <a:t>Author Role 2</a:t>
            </a:r>
          </a:p>
          <a:p>
            <a:r>
              <a:rPr lang="en-GB" dirty="0"/>
              <a:t>Team Name 2</a:t>
            </a:r>
          </a:p>
        </p:txBody>
      </p:sp>
    </p:spTree>
    <p:extLst>
      <p:ext uri="{BB962C8B-B14F-4D97-AF65-F5344CB8AC3E}">
        <p14:creationId xmlns:p14="http://schemas.microsoft.com/office/powerpoint/2010/main" val="304662464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animated closure">
    <p:spTree>
      <p:nvGrpSpPr>
        <p:cNvPr id="1" name=""/>
        <p:cNvGrpSpPr/>
        <p:nvPr/>
      </p:nvGrpSpPr>
      <p:grpSpPr>
        <a:xfrm>
          <a:off x="0" y="0"/>
          <a:ext cx="0" cy="0"/>
          <a:chOff x="0" y="0"/>
          <a:chExt cx="0" cy="0"/>
        </a:xfrm>
      </p:grpSpPr>
      <p:sp>
        <p:nvSpPr>
          <p:cNvPr id="578" name="GNS_END_TRANSITION_C_16_9.mov"/>
          <p:cNvSpPr>
            <a:spLocks noGrp="1"/>
          </p:cNvSpPr>
          <p:nvPr>
            <p:ph type="media" idx="13"/>
          </p:nvPr>
        </p:nvSpPr>
        <p:spPr>
          <a:xfrm>
            <a:off x="0" y="0"/>
            <a:ext cx="24384000" cy="13716000"/>
          </a:xfrm>
          <a:prstGeom prst="rect">
            <a:avLst/>
          </a:prstGeom>
        </p:spPr>
        <p:txBody>
          <a:bodyPr lIns="91439" tIns="45719" rIns="91439" bIns="45719" anchor="t">
            <a:noAutofit/>
          </a:bodyPr>
          <a:lstStyle/>
          <a:p>
            <a:endParaRP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740600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 Screen - Image 2">
    <p:spTree>
      <p:nvGrpSpPr>
        <p:cNvPr id="1" name=""/>
        <p:cNvGrpSpPr/>
        <p:nvPr/>
      </p:nvGrpSpPr>
      <p:grpSpPr>
        <a:xfrm>
          <a:off x="0" y="0"/>
          <a:ext cx="0" cy="0"/>
          <a:chOff x="0" y="0"/>
          <a:chExt cx="0" cy="0"/>
        </a:xfrm>
      </p:grpSpPr>
      <p:sp>
        <p:nvSpPr>
          <p:cNvPr id="68" name="Image"/>
          <p:cNvSpPr>
            <a:spLocks noGrp="1"/>
          </p:cNvSpPr>
          <p:nvPr>
            <p:ph type="pic" idx="13"/>
          </p:nvPr>
        </p:nvSpPr>
        <p:spPr>
          <a:xfrm>
            <a:off x="-1556570" y="-1116408"/>
            <a:ext cx="26972863" cy="16435967"/>
          </a:xfrm>
          <a:prstGeom prst="rect">
            <a:avLst/>
          </a:prstGeom>
        </p:spPr>
        <p:txBody>
          <a:bodyPr lIns="91439" tIns="45719" rIns="91439" bIns="45719" anchor="t">
            <a:noAutofit/>
          </a:bodyPr>
          <a:lstStyle/>
          <a:p>
            <a:endParaRPr/>
          </a:p>
        </p:txBody>
      </p:sp>
      <p:sp>
        <p:nvSpPr>
          <p:cNvPr id="69" name="Image"/>
          <p:cNvSpPr>
            <a:spLocks noGrp="1"/>
          </p:cNvSpPr>
          <p:nvPr>
            <p:ph type="pic" idx="14"/>
          </p:nvPr>
        </p:nvSpPr>
        <p:spPr>
          <a:xfrm>
            <a:off x="-1" y="0"/>
            <a:ext cx="24384001" cy="13716000"/>
          </a:xfrm>
          <a:prstGeom prst="rect">
            <a:avLst/>
          </a:prstGeom>
        </p:spPr>
        <p:txBody>
          <a:bodyPr lIns="91439" tIns="45719" rIns="91439" bIns="45719" anchor="t">
            <a:noAutofit/>
          </a:bodyPr>
          <a:lstStyle/>
          <a:p>
            <a:endParaRPr/>
          </a:p>
        </p:txBody>
      </p:sp>
      <p:sp>
        <p:nvSpPr>
          <p:cNvPr id="70" name="Image"/>
          <p:cNvSpPr>
            <a:spLocks noGrp="1"/>
          </p:cNvSpPr>
          <p:nvPr>
            <p:ph type="pic" sz="quarter" idx="15"/>
          </p:nvPr>
        </p:nvSpPr>
        <p:spPr>
          <a:xfrm>
            <a:off x="8531002" y="5603576"/>
            <a:ext cx="7321995" cy="2508848"/>
          </a:xfrm>
          <a:prstGeom prst="rect">
            <a:avLst/>
          </a:prstGeom>
        </p:spPr>
        <p:txBody>
          <a:bodyPr lIns="91439" tIns="45719" rIns="91439" bIns="45719" anchor="t">
            <a:noAutofit/>
          </a:bodyPr>
          <a:lstStyle/>
          <a:p>
            <a:endParaRPr/>
          </a:p>
        </p:txBody>
      </p:sp>
      <p:sp>
        <p:nvSpPr>
          <p:cNvPr id="71" name="Image"/>
          <p:cNvSpPr>
            <a:spLocks noGrp="1"/>
          </p:cNvSpPr>
          <p:nvPr>
            <p:ph type="pic" idx="16"/>
          </p:nvPr>
        </p:nvSpPr>
        <p:spPr>
          <a:xfrm>
            <a:off x="-12320" y="-52339"/>
            <a:ext cx="24387843" cy="13814713"/>
          </a:xfrm>
          <a:prstGeom prst="rect">
            <a:avLst/>
          </a:prstGeom>
        </p:spPr>
        <p:txBody>
          <a:bodyPr lIns="91439" tIns="45719" rIns="91439" bIns="45719" anchor="t">
            <a:noAutofit/>
          </a:bodyPr>
          <a:lstStyle/>
          <a:p>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98599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Hold Screen - Image 3">
    <p:spTree>
      <p:nvGrpSpPr>
        <p:cNvPr id="1" name=""/>
        <p:cNvGrpSpPr/>
        <p:nvPr/>
      </p:nvGrpSpPr>
      <p:grpSpPr>
        <a:xfrm>
          <a:off x="0" y="0"/>
          <a:ext cx="0" cy="0"/>
          <a:chOff x="0" y="0"/>
          <a:chExt cx="0" cy="0"/>
        </a:xfrm>
      </p:grpSpPr>
      <p:sp>
        <p:nvSpPr>
          <p:cNvPr id="79" name="Image"/>
          <p:cNvSpPr>
            <a:spLocks noGrp="1"/>
          </p:cNvSpPr>
          <p:nvPr>
            <p:ph type="pic" idx="13"/>
          </p:nvPr>
        </p:nvSpPr>
        <p:spPr>
          <a:xfrm>
            <a:off x="-1556570" y="-1116408"/>
            <a:ext cx="26972863" cy="16435967"/>
          </a:xfrm>
          <a:prstGeom prst="rect">
            <a:avLst/>
          </a:prstGeom>
        </p:spPr>
        <p:txBody>
          <a:bodyPr lIns="91439" tIns="45719" rIns="91439" bIns="45719" anchor="t">
            <a:noAutofit/>
          </a:bodyPr>
          <a:lstStyle/>
          <a:p>
            <a:endParaRPr/>
          </a:p>
        </p:txBody>
      </p:sp>
      <p:sp>
        <p:nvSpPr>
          <p:cNvPr id="80" name="Image"/>
          <p:cNvSpPr>
            <a:spLocks noGrp="1"/>
          </p:cNvSpPr>
          <p:nvPr>
            <p:ph type="pic" idx="14"/>
          </p:nvPr>
        </p:nvSpPr>
        <p:spPr>
          <a:xfrm>
            <a:off x="-1" y="0"/>
            <a:ext cx="24384001" cy="13716000"/>
          </a:xfrm>
          <a:prstGeom prst="rect">
            <a:avLst/>
          </a:prstGeom>
        </p:spPr>
        <p:txBody>
          <a:bodyPr lIns="91439" tIns="45719" rIns="91439" bIns="45719" anchor="t">
            <a:noAutofit/>
          </a:bodyPr>
          <a:lstStyle/>
          <a:p>
            <a:endParaRPr/>
          </a:p>
        </p:txBody>
      </p:sp>
      <p:sp>
        <p:nvSpPr>
          <p:cNvPr id="81" name="Image"/>
          <p:cNvSpPr>
            <a:spLocks noGrp="1"/>
          </p:cNvSpPr>
          <p:nvPr>
            <p:ph type="pic" sz="quarter" idx="15"/>
          </p:nvPr>
        </p:nvSpPr>
        <p:spPr>
          <a:xfrm>
            <a:off x="8531002" y="5603576"/>
            <a:ext cx="7321995" cy="2508848"/>
          </a:xfrm>
          <a:prstGeom prst="rect">
            <a:avLst/>
          </a:prstGeom>
        </p:spPr>
        <p:txBody>
          <a:bodyPr lIns="91439" tIns="45719" rIns="91439" bIns="45719" anchor="t">
            <a:noAutofit/>
          </a:bodyPr>
          <a:lstStyle/>
          <a:p>
            <a:endParaRPr/>
          </a:p>
        </p:txBody>
      </p:sp>
      <p:sp>
        <p:nvSpPr>
          <p:cNvPr id="82" name="Image"/>
          <p:cNvSpPr>
            <a:spLocks noGrp="1"/>
          </p:cNvSpPr>
          <p:nvPr>
            <p:ph type="pic" idx="16"/>
          </p:nvPr>
        </p:nvSpPr>
        <p:spPr>
          <a:xfrm>
            <a:off x="-16391" y="-41124"/>
            <a:ext cx="24387840" cy="13814713"/>
          </a:xfrm>
          <a:prstGeom prst="rect">
            <a:avLst/>
          </a:prstGeom>
        </p:spPr>
        <p:txBody>
          <a:bodyPr lIns="91439" tIns="45719" rIns="91439" bIns="45719" anchor="t">
            <a:noAutofit/>
          </a:bodyPr>
          <a:lstStyle/>
          <a:p>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500050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Hold Screen - Image 4">
    <p:spTree>
      <p:nvGrpSpPr>
        <p:cNvPr id="1" name=""/>
        <p:cNvGrpSpPr/>
        <p:nvPr/>
      </p:nvGrpSpPr>
      <p:grpSpPr>
        <a:xfrm>
          <a:off x="0" y="0"/>
          <a:ext cx="0" cy="0"/>
          <a:chOff x="0" y="0"/>
          <a:chExt cx="0" cy="0"/>
        </a:xfrm>
      </p:grpSpPr>
      <p:sp>
        <p:nvSpPr>
          <p:cNvPr id="90" name="Image"/>
          <p:cNvSpPr>
            <a:spLocks noGrp="1"/>
          </p:cNvSpPr>
          <p:nvPr>
            <p:ph type="pic" idx="13"/>
          </p:nvPr>
        </p:nvSpPr>
        <p:spPr>
          <a:xfrm>
            <a:off x="-1556570" y="-1116408"/>
            <a:ext cx="26972863" cy="16435967"/>
          </a:xfrm>
          <a:prstGeom prst="rect">
            <a:avLst/>
          </a:prstGeom>
        </p:spPr>
        <p:txBody>
          <a:bodyPr lIns="91439" tIns="45719" rIns="91439" bIns="45719" anchor="t">
            <a:noAutofit/>
          </a:bodyPr>
          <a:lstStyle/>
          <a:p>
            <a:endParaRPr/>
          </a:p>
        </p:txBody>
      </p:sp>
      <p:sp>
        <p:nvSpPr>
          <p:cNvPr id="91" name="Image"/>
          <p:cNvSpPr>
            <a:spLocks noGrp="1"/>
          </p:cNvSpPr>
          <p:nvPr>
            <p:ph type="pic" idx="14"/>
          </p:nvPr>
        </p:nvSpPr>
        <p:spPr>
          <a:xfrm>
            <a:off x="-1" y="0"/>
            <a:ext cx="24384001" cy="13716000"/>
          </a:xfrm>
          <a:prstGeom prst="rect">
            <a:avLst/>
          </a:prstGeom>
        </p:spPr>
        <p:txBody>
          <a:bodyPr lIns="91439" tIns="45719" rIns="91439" bIns="45719" anchor="t">
            <a:noAutofit/>
          </a:bodyPr>
          <a:lstStyle/>
          <a:p>
            <a:endParaRPr/>
          </a:p>
        </p:txBody>
      </p:sp>
      <p:sp>
        <p:nvSpPr>
          <p:cNvPr id="92" name="Image"/>
          <p:cNvSpPr>
            <a:spLocks noGrp="1"/>
          </p:cNvSpPr>
          <p:nvPr>
            <p:ph type="pic" sz="quarter" idx="15"/>
          </p:nvPr>
        </p:nvSpPr>
        <p:spPr>
          <a:xfrm>
            <a:off x="8531002" y="5603576"/>
            <a:ext cx="7321995" cy="2508848"/>
          </a:xfrm>
          <a:prstGeom prst="rect">
            <a:avLst/>
          </a:prstGeom>
        </p:spPr>
        <p:txBody>
          <a:bodyPr lIns="91439" tIns="45719" rIns="91439" bIns="45719" anchor="t">
            <a:noAutofit/>
          </a:bodyPr>
          <a:lstStyle/>
          <a:p>
            <a:endParaRPr/>
          </a:p>
        </p:txBody>
      </p:sp>
      <p:sp>
        <p:nvSpPr>
          <p:cNvPr id="93" name="Image"/>
          <p:cNvSpPr>
            <a:spLocks noGrp="1"/>
          </p:cNvSpPr>
          <p:nvPr>
            <p:ph type="pic" idx="16"/>
          </p:nvPr>
        </p:nvSpPr>
        <p:spPr>
          <a:xfrm>
            <a:off x="9007" y="-27895"/>
            <a:ext cx="24384001" cy="13812538"/>
          </a:xfrm>
          <a:prstGeom prst="rect">
            <a:avLst/>
          </a:prstGeom>
        </p:spPr>
        <p:txBody>
          <a:bodyPr lIns="91439" tIns="45719" rIns="91439" bIns="45719" anchor="t">
            <a:noAutofit/>
          </a:bodyPr>
          <a:lstStyle/>
          <a:p>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18120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spTree>
      <p:nvGrpSpPr>
        <p:cNvPr id="1" name=""/>
        <p:cNvGrpSpPr/>
        <p:nvPr/>
      </p:nvGrpSpPr>
      <p:grpSpPr>
        <a:xfrm>
          <a:off x="0" y="0"/>
          <a:ext cx="0" cy="0"/>
          <a:chOff x="0" y="0"/>
          <a:chExt cx="0" cy="0"/>
        </a:xfrm>
      </p:grpSpPr>
      <p:pic>
        <p:nvPicPr>
          <p:cNvPr id="49"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 name="Line">
            <a:extLst>
              <a:ext uri="{FF2B5EF4-FFF2-40B4-BE49-F238E27FC236}">
                <a16:creationId xmlns:a16="http://schemas.microsoft.com/office/drawing/2014/main" id="{680CE0B0-42A4-C49E-63E9-43846F15CB6E}"/>
              </a:ext>
            </a:extLst>
          </p:cNvPr>
          <p:cNvSpPr/>
          <p:nvPr userDrawn="1"/>
        </p:nvSpPr>
        <p:spPr>
          <a:xfrm>
            <a:off x="885398" y="1456266"/>
            <a:ext cx="22638248" cy="1"/>
          </a:xfrm>
          <a:prstGeom prst="line">
            <a:avLst/>
          </a:prstGeom>
          <a:ln w="127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 name="Image" descr="Image">
            <a:extLst>
              <a:ext uri="{FF2B5EF4-FFF2-40B4-BE49-F238E27FC236}">
                <a16:creationId xmlns:a16="http://schemas.microsoft.com/office/drawing/2014/main" id="{E014F61C-3B30-9593-FD5A-A99B707425D0}"/>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04913" y="1009719"/>
            <a:ext cx="2000842" cy="152262"/>
          </a:xfrm>
          <a:prstGeom prst="rect">
            <a:avLst/>
          </a:prstGeom>
          <a:ln w="12700">
            <a:miter lim="400000"/>
          </a:ln>
        </p:spPr>
      </p:pic>
      <p:sp>
        <p:nvSpPr>
          <p:cNvPr id="5" name="DATE">
            <a:extLst>
              <a:ext uri="{FF2B5EF4-FFF2-40B4-BE49-F238E27FC236}">
                <a16:creationId xmlns:a16="http://schemas.microsoft.com/office/drawing/2014/main" id="{973B40D1-3E4D-C8AE-74B3-D262A7F06360}"/>
              </a:ext>
            </a:extLst>
          </p:cNvPr>
          <p:cNvSpPr txBox="1"/>
          <p:nvPr userDrawn="1"/>
        </p:nvSpPr>
        <p:spPr>
          <a:xfrm>
            <a:off x="21073640" y="933182"/>
            <a:ext cx="2378920" cy="318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1400" b="0">
                <a:latin typeface="Space Mono Regular"/>
                <a:ea typeface="Space Mono Regular"/>
                <a:cs typeface="Space Mono Regular"/>
                <a:sym typeface="Space Mono Regular"/>
              </a:defRPr>
            </a:lvl1pPr>
          </a:lstStyle>
          <a:p>
            <a:fld id="{DD59E138-3AE4-6B4D-ACC5-69B0FAFDD4A8}" type="datetime3">
              <a:rPr lang="en-NZ" cap="all" baseline="0" smtClean="0">
                <a:solidFill>
                  <a:schemeClr val="bg1"/>
                </a:solidFill>
              </a:rPr>
              <a:t>10 March 2025</a:t>
            </a:fld>
            <a:endParaRPr cap="all" baseline="0" dirty="0">
              <a:solidFill>
                <a:schemeClr val="bg1"/>
              </a:solidFill>
            </a:endParaRPr>
          </a:p>
        </p:txBody>
      </p:sp>
      <p:sp>
        <p:nvSpPr>
          <p:cNvPr id="6" name="PRESENTATION NAME">
            <a:extLst>
              <a:ext uri="{FF2B5EF4-FFF2-40B4-BE49-F238E27FC236}">
                <a16:creationId xmlns:a16="http://schemas.microsoft.com/office/drawing/2014/main" id="{7A34FF27-84EB-EFA0-FC48-FBFDDE7E154D}"/>
              </a:ext>
            </a:extLst>
          </p:cNvPr>
          <p:cNvSpPr txBox="1">
            <a:spLocks noGrp="1"/>
          </p:cNvSpPr>
          <p:nvPr>
            <p:ph type="body" sz="quarter" idx="17" hasCustomPrompt="1"/>
          </p:nvPr>
        </p:nvSpPr>
        <p:spPr>
          <a:xfrm>
            <a:off x="9099453" y="926832"/>
            <a:ext cx="6185094" cy="318036"/>
          </a:xfrm>
          <a:prstGeom prst="rect">
            <a:avLst/>
          </a:prstGeom>
        </p:spPr>
        <p:txBody>
          <a:bodyPr wrap="square">
            <a:spAutoFit/>
          </a:bodyPr>
          <a:lstStyle>
            <a:lvl1pPr marL="0" indent="0" algn="ctr">
              <a:spcBef>
                <a:spcPts val="0"/>
              </a:spcBef>
              <a:buSzTx/>
              <a:buNone/>
              <a:defRPr sz="1400" cap="all" baseline="0">
                <a:solidFill>
                  <a:schemeClr val="bg1"/>
                </a:solidFill>
                <a:latin typeface="Space Mono Regular"/>
                <a:ea typeface="Space Mono Regular"/>
                <a:cs typeface="Space Mono Regular"/>
                <a:sym typeface="Space Mono Regular"/>
              </a:defRPr>
            </a:lvl1pPr>
          </a:lstStyle>
          <a:p>
            <a:r>
              <a:rPr lang="en-NZ" dirty="0"/>
              <a:t>Instructions: how to use this template</a:t>
            </a:r>
            <a:endParaRPr dirty="0"/>
          </a:p>
        </p:txBody>
      </p:sp>
      <p:pic>
        <p:nvPicPr>
          <p:cNvPr id="7" name="Image" descr="Image">
            <a:extLst>
              <a:ext uri="{FF2B5EF4-FFF2-40B4-BE49-F238E27FC236}">
                <a16:creationId xmlns:a16="http://schemas.microsoft.com/office/drawing/2014/main" id="{060C8F67-09C2-2AB7-4B6E-79BD25CEF1EA}"/>
              </a:ext>
            </a:extLst>
          </p:cNvPr>
          <p:cNvPicPr>
            <a:picLocks noChangeAspect="1"/>
          </p:cNvPicPr>
          <p:nvPr userDrawn="1"/>
        </p:nvPicPr>
        <p:blipFill>
          <a:blip r:embed="rId5"/>
          <a:stretch>
            <a:fillRect/>
          </a:stretch>
        </p:blipFill>
        <p:spPr>
          <a:xfrm>
            <a:off x="22259139" y="11581096"/>
            <a:ext cx="1201722" cy="1201722"/>
          </a:xfrm>
          <a:prstGeom prst="rect">
            <a:avLst/>
          </a:prstGeom>
          <a:ln w="12700">
            <a:miter lim="400000"/>
          </a:ln>
        </p:spPr>
      </p:pic>
    </p:spTree>
    <p:extLst>
      <p:ext uri="{BB962C8B-B14F-4D97-AF65-F5344CB8AC3E}">
        <p14:creationId xmlns:p14="http://schemas.microsoft.com/office/powerpoint/2010/main" val="39417240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ation Cover A">
    <p:spTree>
      <p:nvGrpSpPr>
        <p:cNvPr id="1" name=""/>
        <p:cNvGrpSpPr/>
        <p:nvPr/>
      </p:nvGrpSpPr>
      <p:grpSpPr>
        <a:xfrm>
          <a:off x="0" y="0"/>
          <a:ext cx="0" cy="0"/>
          <a:chOff x="0" y="0"/>
          <a:chExt cx="0" cy="0"/>
        </a:xfrm>
      </p:grpSpPr>
      <p:sp>
        <p:nvSpPr>
          <p:cNvPr id="11" name="pakata-goh-HQK_tKMpvjg-unsplash.jpg"/>
          <p:cNvSpPr>
            <a:spLocks noGrp="1"/>
          </p:cNvSpPr>
          <p:nvPr>
            <p:ph type="pic" idx="13"/>
          </p:nvPr>
        </p:nvSpPr>
        <p:spPr>
          <a:xfrm>
            <a:off x="-490173" y="-578396"/>
            <a:ext cx="25364421" cy="15455861"/>
          </a:xfrm>
          <a:prstGeom prst="rect">
            <a:avLst/>
          </a:prstGeom>
        </p:spPr>
        <p:txBody>
          <a:bodyPr lIns="91439" tIns="45719" rIns="91439" bIns="45719" anchor="t">
            <a:noAutofit/>
          </a:bodyPr>
          <a:lstStyle/>
          <a:p>
            <a:endParaRPr/>
          </a:p>
        </p:txBody>
      </p:sp>
      <p:sp>
        <p:nvSpPr>
          <p:cNvPr id="12" name="Image"/>
          <p:cNvSpPr>
            <a:spLocks noGrp="1"/>
          </p:cNvSpPr>
          <p:nvPr>
            <p:ph type="pic" idx="14"/>
          </p:nvPr>
        </p:nvSpPr>
        <p:spPr>
          <a:xfrm>
            <a:off x="-1" y="0"/>
            <a:ext cx="24384001" cy="13716000"/>
          </a:xfrm>
          <a:prstGeom prst="rect">
            <a:avLst/>
          </a:prstGeom>
        </p:spPr>
        <p:txBody>
          <a:bodyPr lIns="91439" tIns="45719" rIns="91439" bIns="45719" anchor="t">
            <a:noAutofit/>
          </a:bodyPr>
          <a:lstStyle/>
          <a:p>
            <a:endParaRPr/>
          </a:p>
        </p:txBody>
      </p:sp>
      <p:sp>
        <p:nvSpPr>
          <p:cNvPr id="13" name="DATE"/>
          <p:cNvSpPr txBox="1">
            <a:spLocks noGrp="1"/>
          </p:cNvSpPr>
          <p:nvPr>
            <p:ph type="body" sz="quarter" idx="15"/>
          </p:nvPr>
        </p:nvSpPr>
        <p:spPr>
          <a:xfrm>
            <a:off x="21073640" y="908050"/>
            <a:ext cx="2378920" cy="368301"/>
          </a:xfrm>
          <a:prstGeom prst="rect">
            <a:avLst/>
          </a:prstGeom>
        </p:spPr>
        <p:txBody>
          <a:bodyPr>
            <a:spAutoFit/>
          </a:bodyPr>
          <a:lstStyle>
            <a:lvl1pPr marL="0" indent="0" algn="r">
              <a:spcBef>
                <a:spcPts val="0"/>
              </a:spcBef>
              <a:buSzTx/>
              <a:buNone/>
              <a:defRPr sz="1400">
                <a:solidFill>
                  <a:srgbClr val="FFFFFF"/>
                </a:solidFill>
                <a:latin typeface="Space Mono Regular"/>
                <a:ea typeface="Space Mono Regular"/>
                <a:cs typeface="Space Mono Regular"/>
                <a:sym typeface="Space Mono Regular"/>
              </a:defRPr>
            </a:lvl1pPr>
          </a:lstStyle>
          <a:p>
            <a:r>
              <a:t>DATE</a:t>
            </a:r>
          </a:p>
        </p:txBody>
      </p:sp>
      <p:sp>
        <p:nvSpPr>
          <p:cNvPr id="14" name="Image"/>
          <p:cNvSpPr>
            <a:spLocks noGrp="1"/>
          </p:cNvSpPr>
          <p:nvPr>
            <p:ph type="pic" sz="quarter" idx="16"/>
          </p:nvPr>
        </p:nvSpPr>
        <p:spPr>
          <a:xfrm>
            <a:off x="905967" y="1002501"/>
            <a:ext cx="2000846" cy="152263"/>
          </a:xfrm>
          <a:prstGeom prst="rect">
            <a:avLst/>
          </a:prstGeom>
        </p:spPr>
        <p:txBody>
          <a:bodyPr lIns="91439" tIns="45719" rIns="91439" bIns="45719" anchor="t">
            <a:noAutofit/>
          </a:bodyPr>
          <a:lstStyle/>
          <a:p>
            <a:endParaRPr/>
          </a:p>
        </p:txBody>
      </p:sp>
      <p:sp>
        <p:nvSpPr>
          <p:cNvPr id="15" name="PRESENTATION NAME"/>
          <p:cNvSpPr txBox="1">
            <a:spLocks noGrp="1"/>
          </p:cNvSpPr>
          <p:nvPr>
            <p:ph type="body" sz="quarter" idx="17"/>
          </p:nvPr>
        </p:nvSpPr>
        <p:spPr>
          <a:xfrm>
            <a:off x="11191579" y="902706"/>
            <a:ext cx="2000843" cy="368301"/>
          </a:xfrm>
          <a:prstGeom prst="rect">
            <a:avLst/>
          </a:prstGeom>
        </p:spPr>
        <p:txBody>
          <a:bodyPr>
            <a:spAutoFit/>
          </a:bodyPr>
          <a:lstStyle>
            <a:lvl1pPr marL="0" indent="0">
              <a:spcBef>
                <a:spcPts val="0"/>
              </a:spcBef>
              <a:buSzTx/>
              <a:buNone/>
              <a:defRPr sz="1400">
                <a:solidFill>
                  <a:srgbClr val="FFFFFF"/>
                </a:solidFill>
                <a:latin typeface="Space Mono Regular"/>
                <a:ea typeface="Space Mono Regular"/>
                <a:cs typeface="Space Mono Regular"/>
                <a:sym typeface="Space Mono Regular"/>
              </a:defRPr>
            </a:lvl1pPr>
          </a:lstStyle>
          <a:p>
            <a:r>
              <a:t>PRESENTATION NAME</a:t>
            </a:r>
          </a:p>
        </p:txBody>
      </p:sp>
      <p:sp>
        <p:nvSpPr>
          <p:cNvPr id="16" name="Presentation Title"/>
          <p:cNvSpPr txBox="1">
            <a:spLocks noGrp="1"/>
          </p:cNvSpPr>
          <p:nvPr>
            <p:ph type="body" sz="quarter" idx="18"/>
          </p:nvPr>
        </p:nvSpPr>
        <p:spPr>
          <a:xfrm>
            <a:off x="864299" y="5190197"/>
            <a:ext cx="13466458" cy="1321387"/>
          </a:xfrm>
          <a:prstGeom prst="rect">
            <a:avLst/>
          </a:prstGeom>
        </p:spPr>
        <p:txBody>
          <a:bodyPr>
            <a:spAutoFit/>
          </a:bodyPr>
          <a:lstStyle>
            <a:lvl1pPr marL="0" indent="0">
              <a:lnSpc>
                <a:spcPct val="80000"/>
              </a:lnSpc>
              <a:spcBef>
                <a:spcPts val="0"/>
              </a:spcBef>
              <a:buSzTx/>
              <a:buNone/>
              <a:defRPr sz="10000">
                <a:solidFill>
                  <a:srgbClr val="FFFFFF"/>
                </a:solidFill>
                <a:latin typeface="+mj-lt"/>
                <a:ea typeface="Inter" panose="02000503000000020004" pitchFamily="50" charset="0"/>
                <a:cs typeface="Inter" panose="02000503000000020004" pitchFamily="50" charset="0"/>
                <a:sym typeface="PolySans Bulky"/>
              </a:defRPr>
            </a:lvl1pPr>
          </a:lstStyle>
          <a:p>
            <a:r>
              <a:rPr dirty="0"/>
              <a:t>Presentation Title</a:t>
            </a:r>
          </a:p>
        </p:txBody>
      </p:sp>
      <p:sp>
        <p:nvSpPr>
          <p:cNvPr id="17" name="Presentation Subtitle"/>
          <p:cNvSpPr txBox="1">
            <a:spLocks noGrp="1"/>
          </p:cNvSpPr>
          <p:nvPr>
            <p:ph type="body" sz="quarter" idx="19"/>
          </p:nvPr>
        </p:nvSpPr>
        <p:spPr>
          <a:xfrm>
            <a:off x="761165" y="6863199"/>
            <a:ext cx="7723269" cy="1025922"/>
          </a:xfrm>
          <a:prstGeom prst="rect">
            <a:avLst/>
          </a:prstGeom>
        </p:spPr>
        <p:txBody>
          <a:bodyPr wrap="none">
            <a:spAutoFit/>
          </a:bodyPr>
          <a:lstStyle>
            <a:lvl1pPr marL="0" indent="0" algn="ctr">
              <a:spcBef>
                <a:spcPts val="0"/>
              </a:spcBef>
              <a:buSzTx/>
              <a:buNone/>
              <a:defRPr sz="6000">
                <a:solidFill>
                  <a:srgbClr val="FFFFFF"/>
                </a:solidFill>
                <a:latin typeface="+mj-lt"/>
                <a:ea typeface="PolySans Neutral"/>
                <a:cs typeface="PolySans Neutral"/>
                <a:sym typeface="PolySans Neutral"/>
              </a:defRPr>
            </a:lvl1pPr>
          </a:lstStyle>
          <a:p>
            <a:r>
              <a:rPr dirty="0"/>
              <a:t>Presentation Subtitle</a:t>
            </a:r>
          </a:p>
        </p:txBody>
      </p:sp>
      <p:sp>
        <p:nvSpPr>
          <p:cNvPr id="18" name="Image"/>
          <p:cNvSpPr>
            <a:spLocks noGrp="1"/>
          </p:cNvSpPr>
          <p:nvPr>
            <p:ph type="pic" sz="quarter" idx="20"/>
          </p:nvPr>
        </p:nvSpPr>
        <p:spPr>
          <a:xfrm>
            <a:off x="923702" y="8659169"/>
            <a:ext cx="2794001" cy="957352"/>
          </a:xfrm>
          <a:prstGeom prst="rect">
            <a:avLst/>
          </a:prstGeom>
        </p:spPr>
        <p:txBody>
          <a:bodyPr lIns="91439" tIns="45719" rIns="91439" bIns="45719" anchor="t">
            <a:noAutofit/>
          </a:bodyPr>
          <a:lstStyle/>
          <a:p>
            <a:endParaRPr dirty="0"/>
          </a:p>
        </p:txBody>
      </p:sp>
      <p:sp>
        <p:nvSpPr>
          <p:cNvPr id="22" name="Image"/>
          <p:cNvSpPr>
            <a:spLocks noGrp="1"/>
          </p:cNvSpPr>
          <p:nvPr>
            <p:ph type="pic" sz="quarter" idx="24"/>
          </p:nvPr>
        </p:nvSpPr>
        <p:spPr>
          <a:xfrm>
            <a:off x="22259139" y="10346539"/>
            <a:ext cx="1201722" cy="1201722"/>
          </a:xfrm>
          <a:prstGeom prst="rect">
            <a:avLst/>
          </a:prstGeom>
        </p:spPr>
        <p:txBody>
          <a:bodyPr lIns="91439" tIns="45719" rIns="91439" bIns="45719" anchor="t">
            <a:noAutofit/>
          </a:bodyPr>
          <a:lstStyle/>
          <a:p>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hank you!">
            <a:extLst>
              <a:ext uri="{FF2B5EF4-FFF2-40B4-BE49-F238E27FC236}">
                <a16:creationId xmlns:a16="http://schemas.microsoft.com/office/drawing/2014/main" id="{9B2FF28F-B233-071E-B415-E523E5702AE3}"/>
              </a:ext>
            </a:extLst>
          </p:cNvPr>
          <p:cNvSpPr txBox="1">
            <a:spLocks noGrp="1"/>
          </p:cNvSpPr>
          <p:nvPr>
            <p:ph type="body" sz="quarter" idx="25" hasCustomPrompt="1"/>
          </p:nvPr>
        </p:nvSpPr>
        <p:spPr>
          <a:xfrm>
            <a:off x="864299" y="11468440"/>
            <a:ext cx="3202734" cy="767390"/>
          </a:xfrm>
          <a:prstGeom prst="rect">
            <a:avLst/>
          </a:prstGeom>
        </p:spPr>
        <p:txBody>
          <a:bodyPr wrap="square">
            <a:spAutoFit/>
          </a:bodyPr>
          <a:lstStyle>
            <a:lvl1pPr marL="0" indent="0">
              <a:lnSpc>
                <a:spcPct val="80000"/>
              </a:lnSpc>
              <a:spcBef>
                <a:spcPts val="0"/>
              </a:spcBef>
              <a:buSzTx/>
              <a:buNone/>
              <a:defRPr sz="1800" b="0">
                <a:solidFill>
                  <a:schemeClr val="bg1"/>
                </a:solidFill>
                <a:latin typeface="+mj-lt"/>
                <a:ea typeface="Inter Light" panose="02000403000000020004" pitchFamily="50" charset="0"/>
                <a:cs typeface="Inter Light" panose="02000403000000020004" pitchFamily="50" charset="0"/>
                <a:sym typeface="PolySans Bulky"/>
              </a:defRPr>
            </a:lvl1pPr>
          </a:lstStyle>
          <a:p>
            <a:r>
              <a:rPr lang="en-GB" dirty="0"/>
              <a:t>Author Name</a:t>
            </a:r>
          </a:p>
          <a:p>
            <a:r>
              <a:rPr lang="en-GB" dirty="0"/>
              <a:t>Author Role</a:t>
            </a:r>
          </a:p>
          <a:p>
            <a:r>
              <a:rPr lang="en-GB" dirty="0"/>
              <a:t>Team Name</a:t>
            </a:r>
          </a:p>
        </p:txBody>
      </p:sp>
      <p:sp>
        <p:nvSpPr>
          <p:cNvPr id="3" name="Thank you!">
            <a:extLst>
              <a:ext uri="{FF2B5EF4-FFF2-40B4-BE49-F238E27FC236}">
                <a16:creationId xmlns:a16="http://schemas.microsoft.com/office/drawing/2014/main" id="{1C31AD26-C6CE-0A1E-1671-E8435C7C8EFC}"/>
              </a:ext>
            </a:extLst>
          </p:cNvPr>
          <p:cNvSpPr txBox="1">
            <a:spLocks noGrp="1"/>
          </p:cNvSpPr>
          <p:nvPr>
            <p:ph type="body" sz="quarter" idx="26" hasCustomPrompt="1"/>
          </p:nvPr>
        </p:nvSpPr>
        <p:spPr>
          <a:xfrm>
            <a:off x="5662883" y="11468440"/>
            <a:ext cx="3202734" cy="767390"/>
          </a:xfrm>
          <a:prstGeom prst="rect">
            <a:avLst/>
          </a:prstGeom>
        </p:spPr>
        <p:txBody>
          <a:bodyPr wrap="square">
            <a:spAutoFit/>
          </a:bodyPr>
          <a:lstStyle>
            <a:lvl1pPr marL="0" indent="0">
              <a:lnSpc>
                <a:spcPct val="80000"/>
              </a:lnSpc>
              <a:spcBef>
                <a:spcPts val="0"/>
              </a:spcBef>
              <a:buSzTx/>
              <a:buNone/>
              <a:defRPr sz="1800" b="0">
                <a:solidFill>
                  <a:schemeClr val="bg1"/>
                </a:solidFill>
                <a:latin typeface="+mj-lt"/>
                <a:ea typeface="Inter Light" panose="02000403000000020004" pitchFamily="50" charset="0"/>
                <a:cs typeface="Inter Light" panose="02000403000000020004" pitchFamily="50" charset="0"/>
                <a:sym typeface="PolySans Bulky"/>
              </a:defRPr>
            </a:lvl1pPr>
          </a:lstStyle>
          <a:p>
            <a:r>
              <a:rPr lang="en-GB" dirty="0"/>
              <a:t>Author Name 2</a:t>
            </a:r>
          </a:p>
          <a:p>
            <a:r>
              <a:rPr lang="en-GB" dirty="0"/>
              <a:t>Author Role 2</a:t>
            </a:r>
          </a:p>
          <a:p>
            <a:r>
              <a:rPr lang="en-GB" dirty="0"/>
              <a:t>Team Name 2</a:t>
            </a:r>
          </a:p>
        </p:txBody>
      </p:sp>
    </p:spTree>
    <p:extLst>
      <p:ext uri="{BB962C8B-B14F-4D97-AF65-F5344CB8AC3E}">
        <p14:creationId xmlns:p14="http://schemas.microsoft.com/office/powerpoint/2010/main" val="29236734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6.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p:txBody>
      </p:sp>
      <p:sp>
        <p:nvSpPr>
          <p:cNvPr id="4" name="Slide Number"/>
          <p:cNvSpPr txBox="1">
            <a:spLocks noGrp="1"/>
          </p:cNvSpPr>
          <p:nvPr>
            <p:ph type="sldNum" sz="quarter" idx="2"/>
          </p:nvPr>
        </p:nvSpPr>
        <p:spPr>
          <a:xfrm>
            <a:off x="11926765" y="13081000"/>
            <a:ext cx="517770" cy="471924"/>
          </a:xfrm>
          <a:prstGeom prst="rect">
            <a:avLst/>
          </a:prstGeom>
          <a:ln w="12700">
            <a:miter lim="400000"/>
          </a:ln>
        </p:spPr>
        <p:txBody>
          <a:bodyPr wrap="none" lIns="50800" tIns="50800" rIns="50800" bIns="50800">
            <a:spAutoFit/>
          </a:bodyPr>
          <a:lstStyle>
            <a:lvl1pPr>
              <a:defRPr sz="2400" b="0">
                <a:latin typeface="+mj-lt"/>
                <a:ea typeface="Helvetica Neue Light"/>
                <a:cs typeface="Helvetica Neue Light"/>
                <a:sym typeface="Helvetica Neue Light"/>
              </a:defRPr>
            </a:lvl1pPr>
          </a:lstStyle>
          <a:p>
            <a:fld id="{86CB4B4D-7CA3-9044-876B-883B54F8677D}" type="slidenum">
              <a:rPr lang="en-NZ" smtClean="0"/>
              <a:pPr/>
              <a:t>‹#›</a:t>
            </a:fld>
            <a:endParaRPr lang="en-NZ" dirty="0"/>
          </a:p>
        </p:txBody>
      </p:sp>
    </p:spTree>
    <p:extLst>
      <p:ext uri="{BB962C8B-B14F-4D97-AF65-F5344CB8AC3E}">
        <p14:creationId xmlns:p14="http://schemas.microsoft.com/office/powerpoint/2010/main" val="11400968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855" r:id="rId8"/>
  </p:sldLayoutIdLst>
  <p:transition spd="med"/>
  <p:hf sldNum="0" hdr="0" ftr="0"/>
  <p:txStyles>
    <p:titleStyle>
      <a:lvl1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mj-lt"/>
          <a:ea typeface="Inter" panose="02000503000000020004" pitchFamily="50" charset="0"/>
          <a:cs typeface="Inter" panose="02000503000000020004" pitchFamily="50" charset="0"/>
          <a:sym typeface="PolySans Bulky"/>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9pPr>
    </p:titleStyle>
    <p:bodyStyle>
      <a:lvl1pPr marL="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mj-lt"/>
          <a:ea typeface="Helvetica Neue"/>
          <a:cs typeface="Helvetica Neue"/>
          <a:sym typeface="Helvetica Neue"/>
        </a:defRPr>
      </a:lvl1pPr>
      <a:lvl2pPr marL="63500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963358178"/>
      </p:ext>
    </p:extLst>
  </p:cSld>
  <p:clrMap bg1="lt1" tx1="dk1" bg2="lt2" tx2="dk2" accent1="accent1" accent2="accent2" accent3="accent3" accent4="accent4" accent5="accent5" accent6="accent6" hlink="hlink" folHlink="folHlink"/>
  <p:sldLayoutIdLst>
    <p:sldLayoutId id="2147483693" r:id="rId1"/>
    <p:sldLayoutId id="2147483710" r:id="rId2"/>
    <p:sldLayoutId id="2147483711" r:id="rId3"/>
    <p:sldLayoutId id="2147483712" r:id="rId4"/>
    <p:sldLayoutId id="2147483713" r:id="rId5"/>
    <p:sldLayoutId id="2147483714" r:id="rId6"/>
    <p:sldLayoutId id="2147483715" r:id="rId7"/>
  </p:sldLayoutIdLst>
  <p:transition spd="med"/>
  <p:hf sldNum="0" hdr="0" ftr="0"/>
  <p:txStyles>
    <p:titleStyle>
      <a:lvl1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Inter" panose="02000503000000020004" pitchFamily="50" charset="0"/>
          <a:ea typeface="Inter" panose="02000503000000020004" pitchFamily="50" charset="0"/>
          <a:cs typeface="Inter" panose="02000503000000020004" pitchFamily="50" charset="0"/>
          <a:sym typeface="PolySans Bulky"/>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9pPr>
    </p:titleStyle>
    <p:bodyStyle>
      <a:lvl1pPr marL="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Inter" panose="02000503000000020004" pitchFamily="50" charset="0"/>
          <a:ea typeface="Inter" panose="02000503000000020004" pitchFamily="50" charset="0"/>
          <a:cs typeface="Inter" panose="02000503000000020004" pitchFamily="50" charset="0"/>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1466090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transition spd="med"/>
  <p:hf sldNum="0" hdr="0" ftr="0"/>
  <p:txStyles>
    <p:titleStyle>
      <a:lvl1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mj-lt"/>
          <a:ea typeface="Inter" panose="02000503000000020004" pitchFamily="50" charset="0"/>
          <a:cs typeface="Inter" panose="02000503000000020004" pitchFamily="50" charset="0"/>
          <a:sym typeface="PolySans Bulky"/>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9pPr>
    </p:titleStyle>
    <p:bodyStyle>
      <a:lvl1pPr marL="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mj-lt"/>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48006587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ransition spd="med"/>
  <p:hf sldNum="0" hdr="0" ftr="0"/>
  <p:txStyles>
    <p:titleStyle>
      <a:lvl1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mj-lt"/>
          <a:ea typeface="Inter" panose="02000503000000020004" pitchFamily="50" charset="0"/>
          <a:cs typeface="Inter" panose="02000503000000020004" pitchFamily="50" charset="0"/>
          <a:sym typeface="PolySans Bulky"/>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9pPr>
    </p:titleStyle>
    <p:bodyStyle>
      <a:lvl1pPr marL="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mj-lt"/>
          <a:ea typeface="Helvetica Neue"/>
          <a:cs typeface="Helvetica Neue"/>
          <a:sym typeface="Helvetica Neue"/>
        </a:defRPr>
      </a:lvl1pPr>
      <a:lvl2pPr marL="63500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395343343"/>
      </p:ext>
    </p:extLst>
  </p:cSld>
  <p:clrMap bg1="lt1" tx1="dk1" bg2="lt2" tx2="dk2" accent1="accent1" accent2="accent2" accent3="accent3" accent4="accent4" accent5="accent5" accent6="accent6" hlink="hlink" folHlink="folHlink"/>
  <p:sldLayoutIdLst>
    <p:sldLayoutId id="2147483780" r:id="rId1"/>
    <p:sldLayoutId id="2147483854" r:id="rId2"/>
    <p:sldLayoutId id="2147483856" r:id="rId3"/>
    <p:sldLayoutId id="2147483857" r:id="rId4"/>
    <p:sldLayoutId id="2147483792" r:id="rId5"/>
    <p:sldLayoutId id="2147483791" r:id="rId6"/>
    <p:sldLayoutId id="2147483795" r:id="rId7"/>
    <p:sldLayoutId id="2147483781" r:id="rId8"/>
    <p:sldLayoutId id="2147483782" r:id="rId9"/>
    <p:sldLayoutId id="2147483784" r:id="rId10"/>
    <p:sldLayoutId id="2147483785" r:id="rId11"/>
    <p:sldLayoutId id="2147483786" r:id="rId12"/>
    <p:sldLayoutId id="2147483787" r:id="rId13"/>
    <p:sldLayoutId id="2147483788" r:id="rId14"/>
    <p:sldLayoutId id="2147483789" r:id="rId15"/>
    <p:sldLayoutId id="2147483790" r:id="rId16"/>
    <p:sldLayoutId id="2147483858" r:id="rId17"/>
  </p:sldLayoutIdLst>
  <p:transition spd="med"/>
  <p:hf sldNum="0" hdr="0" ftr="0"/>
  <p:txStyles>
    <p:titleStyle>
      <a:lvl1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Inter" panose="02000503000000020004" pitchFamily="50" charset="0"/>
          <a:ea typeface="Inter" panose="02000503000000020004" pitchFamily="50" charset="0"/>
          <a:cs typeface="Inter" panose="02000503000000020004" pitchFamily="50" charset="0"/>
          <a:sym typeface="PolySans Bulky"/>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9pPr>
    </p:titleStyle>
    <p:bodyStyle>
      <a:lvl1pPr marL="0" marR="0" indent="0" algn="l" defTabSz="825500" rtl="0" latinLnBrk="0">
        <a:lnSpc>
          <a:spcPct val="100000"/>
        </a:lnSpc>
        <a:spcBef>
          <a:spcPts val="5900"/>
        </a:spcBef>
        <a:spcAft>
          <a:spcPts val="0"/>
        </a:spcAft>
        <a:buClrTx/>
        <a:buSzPct val="125000"/>
        <a:buFontTx/>
        <a:buNone/>
        <a:tabLst/>
        <a:defRPr sz="4800" b="0" i="0" u="none" strike="noStrike" cap="none" spc="0" baseline="0">
          <a:ln>
            <a:noFill/>
          </a:ln>
          <a:solidFill>
            <a:srgbClr val="000000"/>
          </a:solidFill>
          <a:uFillTx/>
          <a:latin typeface="+mj-lt"/>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490737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transition spd="med"/>
  <p:hf sldNum="0" hdr="0" ftr="0"/>
  <p:txStyles>
    <p:titleStyle>
      <a:lvl1pPr marL="0" marR="0" indent="0" algn="l" defTabSz="825500" rtl="0" latinLnBrk="0">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Inter" panose="02000503000000020004" pitchFamily="50" charset="0"/>
          <a:ea typeface="Inter" panose="02000503000000020004" pitchFamily="50" charset="0"/>
          <a:cs typeface="Inter" panose="02000503000000020004" pitchFamily="50" charset="0"/>
          <a:sym typeface="PolySans Bulky"/>
        </a:defRPr>
      </a:lvl1pPr>
      <a:lvl2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2pPr>
      <a:lvl3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3pPr>
      <a:lvl4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4pPr>
      <a:lvl5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5pPr>
      <a:lvl6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6pPr>
      <a:lvl7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7pPr>
      <a:lvl8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8pPr>
      <a:lvl9pPr marL="0" marR="0" indent="0" algn="l"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PolySans Bulky"/>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j-lt"/>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j-lt"/>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j-lt"/>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j-lt"/>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j-lt"/>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8.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B7DF2A-2B2E-E92F-6F9B-A8D0F6EBD942}"/>
              </a:ext>
            </a:extLst>
          </p:cNvPr>
          <p:cNvSpPr>
            <a:spLocks noGrp="1"/>
          </p:cNvSpPr>
          <p:nvPr>
            <p:ph type="body" sz="quarter" idx="14"/>
          </p:nvPr>
        </p:nvSpPr>
        <p:spPr>
          <a:xfrm>
            <a:off x="922884" y="3054150"/>
            <a:ext cx="11351938" cy="2540183"/>
          </a:xfrm>
        </p:spPr>
        <p:txBody>
          <a:bodyPr/>
          <a:lstStyle/>
          <a:p>
            <a:r>
              <a:rPr lang="en-NZ" dirty="0" err="1"/>
              <a:t>Bioshields</a:t>
            </a:r>
            <a:r>
              <a:rPr lang="en-NZ" dirty="0"/>
              <a:t> and Tsunamis</a:t>
            </a:r>
          </a:p>
        </p:txBody>
      </p:sp>
      <p:sp>
        <p:nvSpPr>
          <p:cNvPr id="4" name="Text Placeholder 3">
            <a:extLst>
              <a:ext uri="{FF2B5EF4-FFF2-40B4-BE49-F238E27FC236}">
                <a16:creationId xmlns:a16="http://schemas.microsoft.com/office/drawing/2014/main" id="{D33BF080-A70B-075F-B3AB-AE372147C534}"/>
              </a:ext>
            </a:extLst>
          </p:cNvPr>
          <p:cNvSpPr>
            <a:spLocks noGrp="1"/>
          </p:cNvSpPr>
          <p:nvPr>
            <p:ph type="body" sz="quarter" idx="15"/>
          </p:nvPr>
        </p:nvSpPr>
        <p:spPr>
          <a:xfrm>
            <a:off x="922884" y="7028001"/>
            <a:ext cx="12190211" cy="1456809"/>
          </a:xfrm>
        </p:spPr>
        <p:txBody>
          <a:bodyPr/>
          <a:lstStyle/>
          <a:p>
            <a:pPr algn="l"/>
            <a:r>
              <a:rPr lang="en-NZ" sz="4400" dirty="0"/>
              <a:t>Investigating the use of different ecosystems </a:t>
            </a:r>
          </a:p>
          <a:p>
            <a:pPr algn="l"/>
            <a:r>
              <a:rPr lang="en-NZ" sz="4400" dirty="0"/>
              <a:t>to help mitigate the effects of tsunamis</a:t>
            </a:r>
          </a:p>
        </p:txBody>
      </p:sp>
      <p:sp>
        <p:nvSpPr>
          <p:cNvPr id="6" name="Text Placeholder 5">
            <a:extLst>
              <a:ext uri="{FF2B5EF4-FFF2-40B4-BE49-F238E27FC236}">
                <a16:creationId xmlns:a16="http://schemas.microsoft.com/office/drawing/2014/main" id="{FA9233D4-2D84-149B-B0C8-11ABDF01832B}"/>
              </a:ext>
            </a:extLst>
          </p:cNvPr>
          <p:cNvSpPr>
            <a:spLocks noGrp="1"/>
          </p:cNvSpPr>
          <p:nvPr>
            <p:ph type="body" sz="quarter" idx="16"/>
          </p:nvPr>
        </p:nvSpPr>
        <p:spPr>
          <a:xfrm>
            <a:off x="922884" y="9898206"/>
            <a:ext cx="11969623" cy="2072362"/>
          </a:xfrm>
        </p:spPr>
        <p:txBody>
          <a:bodyPr/>
          <a:lstStyle/>
          <a:p>
            <a:r>
              <a:rPr lang="en-NZ" sz="3200" dirty="0"/>
              <a:t>Laura Hughes*, Jean Roger, Xiaoming Wang, </a:t>
            </a:r>
          </a:p>
          <a:p>
            <a:pPr>
              <a:spcBef>
                <a:spcPts val="0"/>
              </a:spcBef>
            </a:pPr>
            <a:r>
              <a:rPr lang="en-NZ" sz="3200" dirty="0"/>
              <a:t>Aditya </a:t>
            </a:r>
            <a:r>
              <a:rPr lang="en-NZ" sz="3200" dirty="0" err="1"/>
              <a:t>Gusman</a:t>
            </a:r>
            <a:r>
              <a:rPr lang="en-NZ" sz="3200" dirty="0"/>
              <a:t>, Vinod </a:t>
            </a:r>
            <a:r>
              <a:rPr lang="en-NZ" sz="3200" dirty="0" err="1"/>
              <a:t>Sadashiva</a:t>
            </a:r>
            <a:r>
              <a:rPr lang="en-NZ" sz="3200" dirty="0"/>
              <a:t>, Uma Ashok, Annet </a:t>
            </a:r>
            <a:r>
              <a:rPr lang="en-NZ" sz="3200" dirty="0" err="1"/>
              <a:t>Forkink</a:t>
            </a:r>
            <a:r>
              <a:rPr lang="en-NZ" sz="3200" dirty="0"/>
              <a:t> </a:t>
            </a:r>
          </a:p>
          <a:p>
            <a:pPr>
              <a:spcBef>
                <a:spcPts val="0"/>
              </a:spcBef>
            </a:pPr>
            <a:endParaRPr lang="en-NZ" sz="3200" dirty="0"/>
          </a:p>
          <a:p>
            <a:pPr>
              <a:spcBef>
                <a:spcPts val="0"/>
              </a:spcBef>
            </a:pPr>
            <a:r>
              <a:rPr lang="en-NZ" sz="3200" dirty="0"/>
              <a:t>*l.hughes@gns.cri.nz</a:t>
            </a:r>
          </a:p>
        </p:txBody>
      </p:sp>
      <p:pic>
        <p:nvPicPr>
          <p:cNvPr id="7" name="Picture 2" descr="New Zealand's Majestic Pohutukawa Tree - The Wandering Palate">
            <a:extLst>
              <a:ext uri="{FF2B5EF4-FFF2-40B4-BE49-F238E27FC236}">
                <a16:creationId xmlns:a16="http://schemas.microsoft.com/office/drawing/2014/main" id="{4E1E0672-1007-845A-25EB-FDAB0FE36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8505" y="8546814"/>
            <a:ext cx="7560840" cy="50799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elp forests - The University of Auckland">
            <a:extLst>
              <a:ext uri="{FF2B5EF4-FFF2-40B4-BE49-F238E27FC236}">
                <a16:creationId xmlns:a16="http://schemas.microsoft.com/office/drawing/2014/main" id="{E428577C-22B7-5463-5D04-A6FEAA1C0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8505" y="89248"/>
            <a:ext cx="7560839" cy="42529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stuaries • New Zealand Plant Conservation Network">
            <a:extLst>
              <a:ext uri="{FF2B5EF4-FFF2-40B4-BE49-F238E27FC236}">
                <a16:creationId xmlns:a16="http://schemas.microsoft.com/office/drawing/2014/main" id="{28969F9A-156B-09AF-11A2-ED1C57373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8505" y="4464771"/>
            <a:ext cx="7560839" cy="395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044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types of vegetation&#10;&#10;AI-generated content may be incorrect.">
            <a:extLst>
              <a:ext uri="{FF2B5EF4-FFF2-40B4-BE49-F238E27FC236}">
                <a16:creationId xmlns:a16="http://schemas.microsoft.com/office/drawing/2014/main" id="{698AF402-DFAC-9BE3-71B4-667087CC6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89" y="3131394"/>
            <a:ext cx="13434406" cy="8839174"/>
          </a:xfrm>
          <a:prstGeom prst="rect">
            <a:avLst/>
          </a:prstGeom>
        </p:spPr>
      </p:pic>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Preliminary simulation results</a:t>
            </a:r>
          </a:p>
        </p:txBody>
      </p:sp>
      <p:sp>
        <p:nvSpPr>
          <p:cNvPr id="3" name="TextBox 2">
            <a:extLst>
              <a:ext uri="{FF2B5EF4-FFF2-40B4-BE49-F238E27FC236}">
                <a16:creationId xmlns:a16="http://schemas.microsoft.com/office/drawing/2014/main" id="{7C4836C0-89B9-D13E-C93B-1CA3B5A23200}"/>
              </a:ext>
            </a:extLst>
          </p:cNvPr>
          <p:cNvSpPr txBox="1"/>
          <p:nvPr/>
        </p:nvSpPr>
        <p:spPr>
          <a:xfrm>
            <a:off x="958752" y="1601416"/>
            <a:ext cx="1490565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Preliminary Results: Vanuatu</a:t>
            </a:r>
          </a:p>
        </p:txBody>
      </p:sp>
      <p:grpSp>
        <p:nvGrpSpPr>
          <p:cNvPr id="7" name="Group 6">
            <a:extLst>
              <a:ext uri="{FF2B5EF4-FFF2-40B4-BE49-F238E27FC236}">
                <a16:creationId xmlns:a16="http://schemas.microsoft.com/office/drawing/2014/main" id="{AC5329DC-2F24-D0EA-4F06-E8D80EC5486E}"/>
              </a:ext>
            </a:extLst>
          </p:cNvPr>
          <p:cNvGrpSpPr/>
          <p:nvPr/>
        </p:nvGrpSpPr>
        <p:grpSpPr>
          <a:xfrm>
            <a:off x="14064208" y="3753174"/>
            <a:ext cx="10138526" cy="7318339"/>
            <a:chOff x="14064208" y="3753174"/>
            <a:chExt cx="10138526" cy="7318339"/>
          </a:xfrm>
        </p:grpSpPr>
        <p:pic>
          <p:nvPicPr>
            <p:cNvPr id="4" name="Picture 3" descr="A graph of different types of lines&#10;&#10;AI-generated content may be incorrect.">
              <a:extLst>
                <a:ext uri="{FF2B5EF4-FFF2-40B4-BE49-F238E27FC236}">
                  <a16:creationId xmlns:a16="http://schemas.microsoft.com/office/drawing/2014/main" id="{E2A95E04-A592-FE96-C311-8D094D728E2A}"/>
                </a:ext>
              </a:extLst>
            </p:cNvPr>
            <p:cNvPicPr>
              <a:picLocks noChangeAspect="1"/>
            </p:cNvPicPr>
            <p:nvPr/>
          </p:nvPicPr>
          <p:blipFill>
            <a:blip r:embed="rId3">
              <a:extLst>
                <a:ext uri="{28A0092B-C50C-407E-A947-70E740481C1C}">
                  <a14:useLocalDpi xmlns:a14="http://schemas.microsoft.com/office/drawing/2010/main" val="0"/>
                </a:ext>
              </a:extLst>
            </a:blip>
            <a:srcRect b="49303"/>
            <a:stretch/>
          </p:blipFill>
          <p:spPr>
            <a:xfrm>
              <a:off x="14064208" y="7412343"/>
              <a:ext cx="10138526" cy="3659170"/>
            </a:xfrm>
            <a:prstGeom prst="rect">
              <a:avLst/>
            </a:prstGeom>
          </p:spPr>
        </p:pic>
        <p:pic>
          <p:nvPicPr>
            <p:cNvPr id="6" name="Picture 5" descr="A graph of different types of lines&#10;&#10;AI-generated content may be incorrect.">
              <a:extLst>
                <a:ext uri="{FF2B5EF4-FFF2-40B4-BE49-F238E27FC236}">
                  <a16:creationId xmlns:a16="http://schemas.microsoft.com/office/drawing/2014/main" id="{F9965D52-968A-800C-3599-DA698EBE3354}"/>
                </a:ext>
              </a:extLst>
            </p:cNvPr>
            <p:cNvPicPr>
              <a:picLocks noChangeAspect="1"/>
            </p:cNvPicPr>
            <p:nvPr/>
          </p:nvPicPr>
          <p:blipFill>
            <a:blip r:embed="rId3">
              <a:extLst>
                <a:ext uri="{28A0092B-C50C-407E-A947-70E740481C1C}">
                  <a14:useLocalDpi xmlns:a14="http://schemas.microsoft.com/office/drawing/2010/main" val="0"/>
                </a:ext>
              </a:extLst>
            </a:blip>
            <a:srcRect t="49303"/>
            <a:stretch/>
          </p:blipFill>
          <p:spPr>
            <a:xfrm>
              <a:off x="14064208" y="3753174"/>
              <a:ext cx="10138526" cy="3659169"/>
            </a:xfrm>
            <a:prstGeom prst="rect">
              <a:avLst/>
            </a:prstGeom>
          </p:spPr>
        </p:pic>
      </p:grpSp>
    </p:spTree>
    <p:extLst>
      <p:ext uri="{BB962C8B-B14F-4D97-AF65-F5344CB8AC3E}">
        <p14:creationId xmlns:p14="http://schemas.microsoft.com/office/powerpoint/2010/main" val="35880583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Preliminary simulation results</a:t>
            </a:r>
          </a:p>
        </p:txBody>
      </p:sp>
      <p:sp>
        <p:nvSpPr>
          <p:cNvPr id="3" name="TextBox 2">
            <a:extLst>
              <a:ext uri="{FF2B5EF4-FFF2-40B4-BE49-F238E27FC236}">
                <a16:creationId xmlns:a16="http://schemas.microsoft.com/office/drawing/2014/main" id="{7C4836C0-89B9-D13E-C93B-1CA3B5A23200}"/>
              </a:ext>
            </a:extLst>
          </p:cNvPr>
          <p:cNvSpPr txBox="1"/>
          <p:nvPr/>
        </p:nvSpPr>
        <p:spPr>
          <a:xfrm>
            <a:off x="958752" y="1601416"/>
            <a:ext cx="22538504"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Preliminary Results: Central America</a:t>
            </a:r>
          </a:p>
        </p:txBody>
      </p:sp>
      <p:pic>
        <p:nvPicPr>
          <p:cNvPr id="6" name="Picture 5" descr="A graph of different types of vegetation&#10;&#10;AI-generated content may be incorrect.">
            <a:extLst>
              <a:ext uri="{FF2B5EF4-FFF2-40B4-BE49-F238E27FC236}">
                <a16:creationId xmlns:a16="http://schemas.microsoft.com/office/drawing/2014/main" id="{D2B2EA93-89F1-ECC5-8FA3-7B0F3C3B6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64" y="2969568"/>
            <a:ext cx="13461474" cy="8856984"/>
          </a:xfrm>
          <a:prstGeom prst="rect">
            <a:avLst/>
          </a:prstGeom>
        </p:spPr>
      </p:pic>
      <p:pic>
        <p:nvPicPr>
          <p:cNvPr id="4" name="Picture 3"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5FA786BA-27EC-1E5E-A282-504C59E9F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7945" y="3496456"/>
            <a:ext cx="10487208" cy="7465999"/>
          </a:xfrm>
          <a:prstGeom prst="rect">
            <a:avLst/>
          </a:prstGeom>
        </p:spPr>
      </p:pic>
    </p:spTree>
    <p:extLst>
      <p:ext uri="{BB962C8B-B14F-4D97-AF65-F5344CB8AC3E}">
        <p14:creationId xmlns:p14="http://schemas.microsoft.com/office/powerpoint/2010/main" val="681701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Preliminary simulation results</a:t>
            </a:r>
          </a:p>
        </p:txBody>
      </p:sp>
      <p:sp>
        <p:nvSpPr>
          <p:cNvPr id="3" name="TextBox 2">
            <a:extLst>
              <a:ext uri="{FF2B5EF4-FFF2-40B4-BE49-F238E27FC236}">
                <a16:creationId xmlns:a16="http://schemas.microsoft.com/office/drawing/2014/main" id="{7C4836C0-89B9-D13E-C93B-1CA3B5A23200}"/>
              </a:ext>
            </a:extLst>
          </p:cNvPr>
          <p:cNvSpPr txBox="1"/>
          <p:nvPr/>
        </p:nvSpPr>
        <p:spPr>
          <a:xfrm>
            <a:off x="958752" y="1601416"/>
            <a:ext cx="19010112"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Preliminary Results: South America</a:t>
            </a:r>
          </a:p>
        </p:txBody>
      </p:sp>
      <p:pic>
        <p:nvPicPr>
          <p:cNvPr id="6" name="Picture 5" descr="A graph of different types of vegetation&#10;&#10;AI-generated content may be incorrect.">
            <a:extLst>
              <a:ext uri="{FF2B5EF4-FFF2-40B4-BE49-F238E27FC236}">
                <a16:creationId xmlns:a16="http://schemas.microsoft.com/office/drawing/2014/main" id="{7D7E3FEF-9998-5BA3-4A17-C19DD6EA1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80" y="3185591"/>
            <a:ext cx="13753528" cy="9049141"/>
          </a:xfrm>
          <a:prstGeom prst="rect">
            <a:avLst/>
          </a:prstGeom>
        </p:spPr>
      </p:pic>
      <p:grpSp>
        <p:nvGrpSpPr>
          <p:cNvPr id="7" name="Group 6">
            <a:extLst>
              <a:ext uri="{FF2B5EF4-FFF2-40B4-BE49-F238E27FC236}">
                <a16:creationId xmlns:a16="http://schemas.microsoft.com/office/drawing/2014/main" id="{DF4C22FE-0711-91CF-0EC2-7A0C1A23A195}"/>
              </a:ext>
            </a:extLst>
          </p:cNvPr>
          <p:cNvGrpSpPr/>
          <p:nvPr/>
        </p:nvGrpSpPr>
        <p:grpSpPr>
          <a:xfrm>
            <a:off x="14133672" y="3991648"/>
            <a:ext cx="10114695" cy="7209185"/>
            <a:chOff x="14099856" y="4101376"/>
            <a:chExt cx="10114695" cy="7209185"/>
          </a:xfrm>
        </p:grpSpPr>
        <p:pic>
          <p:nvPicPr>
            <p:cNvPr id="4" name="Picture 3" descr="A graph of different types of lines&#10;&#10;AI-generated content may be incorrect.">
              <a:extLst>
                <a:ext uri="{FF2B5EF4-FFF2-40B4-BE49-F238E27FC236}">
                  <a16:creationId xmlns:a16="http://schemas.microsoft.com/office/drawing/2014/main" id="{7FF12561-6EFF-47DA-5D1A-A33C91CBEC39}"/>
                </a:ext>
              </a:extLst>
            </p:cNvPr>
            <p:cNvPicPr>
              <a:picLocks noChangeAspect="1"/>
            </p:cNvPicPr>
            <p:nvPr/>
          </p:nvPicPr>
          <p:blipFill>
            <a:blip r:embed="rId3">
              <a:extLst>
                <a:ext uri="{28A0092B-C50C-407E-A947-70E740481C1C}">
                  <a14:useLocalDpi xmlns:a14="http://schemas.microsoft.com/office/drawing/2010/main" val="0"/>
                </a:ext>
              </a:extLst>
            </a:blip>
            <a:srcRect b="50000"/>
            <a:stretch/>
          </p:blipFill>
          <p:spPr>
            <a:xfrm>
              <a:off x="14099856" y="7710161"/>
              <a:ext cx="10114695" cy="3600400"/>
            </a:xfrm>
            <a:prstGeom prst="rect">
              <a:avLst/>
            </a:prstGeom>
          </p:spPr>
        </p:pic>
        <p:pic>
          <p:nvPicPr>
            <p:cNvPr id="5" name="Picture 4" descr="A graph of different types of lines&#10;&#10;AI-generated content may be incorrect.">
              <a:extLst>
                <a:ext uri="{FF2B5EF4-FFF2-40B4-BE49-F238E27FC236}">
                  <a16:creationId xmlns:a16="http://schemas.microsoft.com/office/drawing/2014/main" id="{D2D1D5FA-2CCD-9B58-6260-A490BA7C7ECA}"/>
                </a:ext>
              </a:extLst>
            </p:cNvPr>
            <p:cNvPicPr>
              <a:picLocks noChangeAspect="1"/>
            </p:cNvPicPr>
            <p:nvPr/>
          </p:nvPicPr>
          <p:blipFill>
            <a:blip r:embed="rId3">
              <a:extLst>
                <a:ext uri="{28A0092B-C50C-407E-A947-70E740481C1C}">
                  <a14:useLocalDpi xmlns:a14="http://schemas.microsoft.com/office/drawing/2010/main" val="0"/>
                </a:ext>
              </a:extLst>
            </a:blip>
            <a:srcRect t="49884"/>
            <a:stretch/>
          </p:blipFill>
          <p:spPr>
            <a:xfrm>
              <a:off x="14099856" y="4101376"/>
              <a:ext cx="10114695" cy="3608785"/>
            </a:xfrm>
            <a:prstGeom prst="rect">
              <a:avLst/>
            </a:prstGeom>
          </p:spPr>
        </p:pic>
      </p:grpSp>
    </p:spTree>
    <p:extLst>
      <p:ext uri="{BB962C8B-B14F-4D97-AF65-F5344CB8AC3E}">
        <p14:creationId xmlns:p14="http://schemas.microsoft.com/office/powerpoint/2010/main" val="32657336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limitations</a:t>
            </a:r>
          </a:p>
        </p:txBody>
      </p:sp>
      <p:sp>
        <p:nvSpPr>
          <p:cNvPr id="3" name="TextBox 2">
            <a:extLst>
              <a:ext uri="{FF2B5EF4-FFF2-40B4-BE49-F238E27FC236}">
                <a16:creationId xmlns:a16="http://schemas.microsoft.com/office/drawing/2014/main" id="{77F0C793-63CE-74E4-8786-9DE80E4F61DD}"/>
              </a:ext>
            </a:extLst>
          </p:cNvPr>
          <p:cNvSpPr txBox="1"/>
          <p:nvPr/>
        </p:nvSpPr>
        <p:spPr>
          <a:xfrm>
            <a:off x="958752" y="1601416"/>
            <a:ext cx="1332148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Limitations</a:t>
            </a:r>
          </a:p>
        </p:txBody>
      </p:sp>
      <p:sp>
        <p:nvSpPr>
          <p:cNvPr id="4" name="TextBox 3">
            <a:extLst>
              <a:ext uri="{FF2B5EF4-FFF2-40B4-BE49-F238E27FC236}">
                <a16:creationId xmlns:a16="http://schemas.microsoft.com/office/drawing/2014/main" id="{3E68580A-EFF2-393A-EF75-B35BA8C4BA2F}"/>
              </a:ext>
            </a:extLst>
          </p:cNvPr>
          <p:cNvSpPr txBox="1"/>
          <p:nvPr/>
        </p:nvSpPr>
        <p:spPr>
          <a:xfrm>
            <a:off x="931740" y="5475730"/>
            <a:ext cx="22709532" cy="2764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We do not know what the exact friction value of the ecosystems;</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We do not know how large tsunami waves disturb the ecosystems;</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We have to approximate the ecosystems with polygons.</a:t>
            </a:r>
          </a:p>
        </p:txBody>
      </p:sp>
    </p:spTree>
    <p:extLst>
      <p:ext uri="{BB962C8B-B14F-4D97-AF65-F5344CB8AC3E}">
        <p14:creationId xmlns:p14="http://schemas.microsoft.com/office/powerpoint/2010/main" val="34198617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Next steps</a:t>
            </a:r>
          </a:p>
        </p:txBody>
      </p:sp>
      <p:sp>
        <p:nvSpPr>
          <p:cNvPr id="3" name="TextBox 2">
            <a:extLst>
              <a:ext uri="{FF2B5EF4-FFF2-40B4-BE49-F238E27FC236}">
                <a16:creationId xmlns:a16="http://schemas.microsoft.com/office/drawing/2014/main" id="{C1739CEB-0A59-0A72-C9EC-8CCDA6EBFB63}"/>
              </a:ext>
            </a:extLst>
          </p:cNvPr>
          <p:cNvSpPr txBox="1"/>
          <p:nvPr/>
        </p:nvSpPr>
        <p:spPr>
          <a:xfrm>
            <a:off x="958752" y="1601416"/>
            <a:ext cx="1332148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Next Steps</a:t>
            </a:r>
          </a:p>
        </p:txBody>
      </p:sp>
      <p:sp>
        <p:nvSpPr>
          <p:cNvPr id="4" name="TextBox 3">
            <a:extLst>
              <a:ext uri="{FF2B5EF4-FFF2-40B4-BE49-F238E27FC236}">
                <a16:creationId xmlns:a16="http://schemas.microsoft.com/office/drawing/2014/main" id="{E2A4031D-10BD-9E52-E974-BBDC3C7D4F70}"/>
              </a:ext>
            </a:extLst>
          </p:cNvPr>
          <p:cNvSpPr txBox="1"/>
          <p:nvPr/>
        </p:nvSpPr>
        <p:spPr>
          <a:xfrm>
            <a:off x="905116" y="3833664"/>
            <a:ext cx="22493508" cy="6457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Undertake modelling to investigate how the ecosystems influence the transport of sediment;</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Further investigate how the ecosystems respond to large waves;</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Run experiments to determine a more accurate friction value for alternative ecosystems;</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Run simulations with alternative earthquake scenarios (e.g. smaller earthquake which generate smaller tsunamis as these events occur more frequently);</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Test modelling in alternative location around New Zealand.</a:t>
            </a:r>
          </a:p>
        </p:txBody>
      </p:sp>
    </p:spTree>
    <p:extLst>
      <p:ext uri="{BB962C8B-B14F-4D97-AF65-F5344CB8AC3E}">
        <p14:creationId xmlns:p14="http://schemas.microsoft.com/office/powerpoint/2010/main" val="149231572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B7DF2A-2B2E-E92F-6F9B-A8D0F6EBD942}"/>
              </a:ext>
            </a:extLst>
          </p:cNvPr>
          <p:cNvSpPr>
            <a:spLocks noGrp="1"/>
          </p:cNvSpPr>
          <p:nvPr>
            <p:ph type="body" sz="quarter" idx="14"/>
          </p:nvPr>
        </p:nvSpPr>
        <p:spPr>
          <a:xfrm>
            <a:off x="864299" y="5459435"/>
            <a:ext cx="11351938" cy="1321387"/>
          </a:xfrm>
        </p:spPr>
        <p:txBody>
          <a:bodyPr/>
          <a:lstStyle/>
          <a:p>
            <a:r>
              <a:rPr lang="en-NZ" dirty="0"/>
              <a:t>Thank you</a:t>
            </a:r>
          </a:p>
        </p:txBody>
      </p:sp>
      <p:sp>
        <p:nvSpPr>
          <p:cNvPr id="7" name="Text Placeholder 5">
            <a:extLst>
              <a:ext uri="{FF2B5EF4-FFF2-40B4-BE49-F238E27FC236}">
                <a16:creationId xmlns:a16="http://schemas.microsoft.com/office/drawing/2014/main" id="{B2706769-34D7-772D-AE9C-EEB249ABD436}"/>
              </a:ext>
            </a:extLst>
          </p:cNvPr>
          <p:cNvSpPr txBox="1">
            <a:spLocks/>
          </p:cNvSpPr>
          <p:nvPr/>
        </p:nvSpPr>
        <p:spPr>
          <a:xfrm>
            <a:off x="922884" y="9898206"/>
            <a:ext cx="11969623" cy="2072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0" marR="0" indent="0" algn="l" defTabSz="825500" rtl="0" latinLnBrk="0">
              <a:lnSpc>
                <a:spcPct val="100000"/>
              </a:lnSpc>
              <a:spcBef>
                <a:spcPts val="5900"/>
              </a:spcBef>
              <a:spcAft>
                <a:spcPts val="0"/>
              </a:spcAft>
              <a:buClrTx/>
              <a:buSzPct val="125000"/>
              <a:buFontTx/>
              <a:buNone/>
              <a:tabLst/>
              <a:defRPr sz="1700" b="0" i="0" u="none" strike="noStrike" cap="none" spc="0" baseline="0">
                <a:ln>
                  <a:noFill/>
                </a:ln>
                <a:solidFill>
                  <a:srgbClr val="EDE4D4"/>
                </a:solidFill>
                <a:uFillTx/>
                <a:latin typeface="Inter" panose="02000503000000020004" pitchFamily="50" charset="0"/>
                <a:ea typeface="Inter" panose="02000503000000020004" pitchFamily="50" charset="0"/>
                <a:cs typeface="Inter" panose="02000503000000020004" pitchFamily="50" charset="0"/>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r>
              <a:rPr lang="en-NZ" sz="3200" dirty="0"/>
              <a:t>Laura Hughes*, Jean Roger, Xiaoming Wang, </a:t>
            </a:r>
          </a:p>
          <a:p>
            <a:pPr hangingPunct="1">
              <a:spcBef>
                <a:spcPts val="0"/>
              </a:spcBef>
            </a:pPr>
            <a:r>
              <a:rPr lang="en-NZ" sz="3200" dirty="0"/>
              <a:t>Aditya </a:t>
            </a:r>
            <a:r>
              <a:rPr lang="en-NZ" sz="3200" dirty="0" err="1"/>
              <a:t>Gusman</a:t>
            </a:r>
            <a:r>
              <a:rPr lang="en-NZ" sz="3200" dirty="0"/>
              <a:t>, Vinod </a:t>
            </a:r>
            <a:r>
              <a:rPr lang="en-NZ" sz="3200" dirty="0" err="1"/>
              <a:t>Sadashiva</a:t>
            </a:r>
            <a:r>
              <a:rPr lang="en-NZ" sz="3200" dirty="0"/>
              <a:t>, Uma Ashok, Annet </a:t>
            </a:r>
            <a:r>
              <a:rPr lang="en-NZ" sz="3200" dirty="0" err="1"/>
              <a:t>Forkink</a:t>
            </a:r>
            <a:r>
              <a:rPr lang="en-NZ" sz="3200" dirty="0"/>
              <a:t> </a:t>
            </a:r>
          </a:p>
          <a:p>
            <a:pPr hangingPunct="1">
              <a:spcBef>
                <a:spcPts val="0"/>
              </a:spcBef>
            </a:pPr>
            <a:endParaRPr lang="en-NZ" sz="3200" dirty="0"/>
          </a:p>
          <a:p>
            <a:pPr hangingPunct="1">
              <a:spcBef>
                <a:spcPts val="0"/>
              </a:spcBef>
            </a:pPr>
            <a:r>
              <a:rPr lang="en-NZ" sz="3200" dirty="0"/>
              <a:t>*l.hughes@gns.cri.nz</a:t>
            </a:r>
          </a:p>
        </p:txBody>
      </p:sp>
      <p:pic>
        <p:nvPicPr>
          <p:cNvPr id="8" name="Picture 2" descr="New Zealand's Majestic Pohutukawa Tree - The Wandering Palate">
            <a:extLst>
              <a:ext uri="{FF2B5EF4-FFF2-40B4-BE49-F238E27FC236}">
                <a16:creationId xmlns:a16="http://schemas.microsoft.com/office/drawing/2014/main" id="{57002DCC-3A26-3E2D-8842-3F75CC998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8505" y="8546814"/>
            <a:ext cx="7560840" cy="5079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Kelp forests - The University of Auckland">
            <a:extLst>
              <a:ext uri="{FF2B5EF4-FFF2-40B4-BE49-F238E27FC236}">
                <a16:creationId xmlns:a16="http://schemas.microsoft.com/office/drawing/2014/main" id="{F40C980E-5482-4135-F7CF-9E4EADF67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8505" y="89248"/>
            <a:ext cx="7560839" cy="4252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stuaries • New Zealand Plant Conservation Network">
            <a:extLst>
              <a:ext uri="{FF2B5EF4-FFF2-40B4-BE49-F238E27FC236}">
                <a16:creationId xmlns:a16="http://schemas.microsoft.com/office/drawing/2014/main" id="{236262E2-ACBF-0838-D089-DAE4DAC66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8505" y="4464771"/>
            <a:ext cx="7560839" cy="395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883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Outline</a:t>
            </a:r>
          </a:p>
        </p:txBody>
      </p:sp>
      <p:sp>
        <p:nvSpPr>
          <p:cNvPr id="3" name="TextBox 2">
            <a:extLst>
              <a:ext uri="{FF2B5EF4-FFF2-40B4-BE49-F238E27FC236}">
                <a16:creationId xmlns:a16="http://schemas.microsoft.com/office/drawing/2014/main" id="{9947805B-120B-0F0C-B814-AC06ACE3C460}"/>
              </a:ext>
            </a:extLst>
          </p:cNvPr>
          <p:cNvSpPr txBox="1"/>
          <p:nvPr/>
        </p:nvSpPr>
        <p:spPr>
          <a:xfrm>
            <a:off x="958752" y="1601416"/>
            <a:ext cx="1332148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Outline:</a:t>
            </a:r>
          </a:p>
        </p:txBody>
      </p:sp>
      <p:sp>
        <p:nvSpPr>
          <p:cNvPr id="4" name="TextBox 3">
            <a:extLst>
              <a:ext uri="{FF2B5EF4-FFF2-40B4-BE49-F238E27FC236}">
                <a16:creationId xmlns:a16="http://schemas.microsoft.com/office/drawing/2014/main" id="{5BE61F47-7A76-4F92-B3A6-16B35825DAF1}"/>
              </a:ext>
            </a:extLst>
          </p:cNvPr>
          <p:cNvSpPr txBox="1"/>
          <p:nvPr/>
        </p:nvSpPr>
        <p:spPr>
          <a:xfrm>
            <a:off x="931740" y="3889989"/>
            <a:ext cx="13162506" cy="7381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What are </a:t>
            </a:r>
            <a:r>
              <a:rPr lang="en-NZ" sz="4000" b="0" dirty="0" err="1">
                <a:solidFill>
                  <a:schemeClr val="tx1"/>
                </a:solidFill>
                <a:latin typeface="+mj-lt"/>
                <a:ea typeface="+mj-ea"/>
                <a:cs typeface="+mj-cs"/>
                <a:sym typeface="PolySans Bulky"/>
              </a:rPr>
              <a:t>Bioshields</a:t>
            </a:r>
            <a:r>
              <a:rPr lang="en-NZ" sz="4000" b="0" dirty="0">
                <a:solidFill>
                  <a:schemeClr val="tx1"/>
                </a:solidFill>
                <a:latin typeface="+mj-lt"/>
                <a:ea typeface="+mj-ea"/>
                <a:cs typeface="+mj-cs"/>
                <a:sym typeface="PolySans Bulky"/>
              </a:rPr>
              <a:t>?</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Vegetation and Ecosystems Investigated;</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Case Study Location;</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Earthquakes Investigated;</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Simulation Set-up;</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Preliminary Simulation Results;</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Limitations;</a:t>
            </a:r>
          </a:p>
          <a:p>
            <a:pPr marL="1143000" indent="-1143000" algn="l">
              <a:lnSpc>
                <a:spcPct val="150000"/>
              </a:lnSpc>
              <a:buFont typeface="Arial" panose="020B0604020202020204" pitchFamily="34" charset="0"/>
              <a:buChar char="•"/>
            </a:pPr>
            <a:r>
              <a:rPr lang="en-NZ" sz="4000" b="0" dirty="0">
                <a:solidFill>
                  <a:schemeClr val="tx1"/>
                </a:solidFill>
                <a:latin typeface="+mj-lt"/>
                <a:ea typeface="+mj-ea"/>
                <a:cs typeface="+mj-cs"/>
                <a:sym typeface="PolySans Bulky"/>
              </a:rPr>
              <a:t>Next Steps.</a:t>
            </a:r>
          </a:p>
        </p:txBody>
      </p:sp>
    </p:spTree>
    <p:extLst>
      <p:ext uri="{BB962C8B-B14F-4D97-AF65-F5344CB8AC3E}">
        <p14:creationId xmlns:p14="http://schemas.microsoft.com/office/powerpoint/2010/main" val="33117339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What are </a:t>
            </a:r>
            <a:r>
              <a:rPr lang="en-NZ" dirty="0" err="1"/>
              <a:t>Bioshields</a:t>
            </a:r>
            <a:r>
              <a:rPr lang="en-NZ" dirty="0"/>
              <a:t>?</a:t>
            </a:r>
          </a:p>
        </p:txBody>
      </p:sp>
      <p:sp>
        <p:nvSpPr>
          <p:cNvPr id="3" name="TextBox 2">
            <a:extLst>
              <a:ext uri="{FF2B5EF4-FFF2-40B4-BE49-F238E27FC236}">
                <a16:creationId xmlns:a16="http://schemas.microsoft.com/office/drawing/2014/main" id="{6ACEDF46-86A7-5A52-21EF-7F2AD8AFA9BD}"/>
              </a:ext>
            </a:extLst>
          </p:cNvPr>
          <p:cNvSpPr txBox="1"/>
          <p:nvPr/>
        </p:nvSpPr>
        <p:spPr>
          <a:xfrm>
            <a:off x="958752" y="1601416"/>
            <a:ext cx="1332148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err="1">
                <a:solidFill>
                  <a:srgbClr val="FF0000"/>
                </a:solidFill>
                <a:latin typeface="+mj-lt"/>
                <a:ea typeface="+mj-ea"/>
                <a:cs typeface="+mj-cs"/>
                <a:sym typeface="PolySans Bulky"/>
              </a:rPr>
              <a:t>Bioshields</a:t>
            </a:r>
            <a:r>
              <a:rPr lang="en-NZ" sz="7500" dirty="0">
                <a:solidFill>
                  <a:srgbClr val="FF0000"/>
                </a:solidFill>
                <a:latin typeface="+mj-lt"/>
                <a:ea typeface="+mj-ea"/>
                <a:cs typeface="+mj-cs"/>
                <a:sym typeface="PolySans Bulky"/>
              </a:rPr>
              <a:t>:</a:t>
            </a:r>
          </a:p>
        </p:txBody>
      </p:sp>
      <p:pic>
        <p:nvPicPr>
          <p:cNvPr id="5" name="Picture 4" descr="A blue waves on a white surface&#10;&#10;AI-generated content may be incorrect.">
            <a:extLst>
              <a:ext uri="{FF2B5EF4-FFF2-40B4-BE49-F238E27FC236}">
                <a16:creationId xmlns:a16="http://schemas.microsoft.com/office/drawing/2014/main" id="{C003E281-80D6-F569-6ADD-3DFD9D2E0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 y="2717973"/>
            <a:ext cx="15294054" cy="7164363"/>
          </a:xfrm>
          <a:prstGeom prst="rect">
            <a:avLst/>
          </a:prstGeom>
        </p:spPr>
      </p:pic>
      <p:grpSp>
        <p:nvGrpSpPr>
          <p:cNvPr id="13" name="Group 12">
            <a:extLst>
              <a:ext uri="{FF2B5EF4-FFF2-40B4-BE49-F238E27FC236}">
                <a16:creationId xmlns:a16="http://schemas.microsoft.com/office/drawing/2014/main" id="{1B73CBE3-83F7-10C5-05F1-5B044C6D2485}"/>
              </a:ext>
            </a:extLst>
          </p:cNvPr>
          <p:cNvGrpSpPr/>
          <p:nvPr/>
        </p:nvGrpSpPr>
        <p:grpSpPr>
          <a:xfrm>
            <a:off x="8846901" y="6281936"/>
            <a:ext cx="15305685" cy="7164363"/>
            <a:chOff x="8846901" y="6281936"/>
            <a:chExt cx="15305685" cy="7164363"/>
          </a:xfrm>
        </p:grpSpPr>
        <p:pic>
          <p:nvPicPr>
            <p:cNvPr id="8" name="Picture 7" descr="A tree next to a beach&#10;&#10;AI-generated content may be incorrect.">
              <a:extLst>
                <a:ext uri="{FF2B5EF4-FFF2-40B4-BE49-F238E27FC236}">
                  <a16:creationId xmlns:a16="http://schemas.microsoft.com/office/drawing/2014/main" id="{7B31DD79-AA2A-80D5-D58F-32B10F6A5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6901" y="6281936"/>
              <a:ext cx="15305685" cy="7164363"/>
            </a:xfrm>
            <a:prstGeom prst="rect">
              <a:avLst/>
            </a:prstGeom>
          </p:spPr>
        </p:pic>
        <p:sp>
          <p:nvSpPr>
            <p:cNvPr id="9" name="TextBox 8">
              <a:extLst>
                <a:ext uri="{FF2B5EF4-FFF2-40B4-BE49-F238E27FC236}">
                  <a16:creationId xmlns:a16="http://schemas.microsoft.com/office/drawing/2014/main" id="{D60DEC7C-F35D-1E04-657B-AEA16C4CC935}"/>
                </a:ext>
              </a:extLst>
            </p:cNvPr>
            <p:cNvSpPr txBox="1"/>
            <p:nvPr/>
          </p:nvSpPr>
          <p:spPr>
            <a:xfrm>
              <a:off x="12192000" y="10785016"/>
              <a:ext cx="1584176" cy="890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nSpc>
                  <a:spcPct val="80000"/>
                </a:lnSpc>
              </a:pPr>
              <a:r>
                <a:rPr lang="en-NZ" sz="3200" dirty="0">
                  <a:solidFill>
                    <a:schemeClr val="tx1"/>
                  </a:solidFill>
                  <a:latin typeface="+mj-lt"/>
                  <a:ea typeface="+mj-ea"/>
                  <a:cs typeface="+mj-cs"/>
                  <a:sym typeface="PolySans Bulky"/>
                </a:rPr>
                <a:t>Kelp </a:t>
              </a:r>
            </a:p>
            <a:p>
              <a:pPr>
                <a:lnSpc>
                  <a:spcPct val="80000"/>
                </a:lnSpc>
              </a:pPr>
              <a:r>
                <a:rPr lang="en-NZ" sz="3200" dirty="0">
                  <a:solidFill>
                    <a:schemeClr val="tx1"/>
                  </a:solidFill>
                  <a:latin typeface="+mj-lt"/>
                  <a:ea typeface="+mj-ea"/>
                  <a:cs typeface="+mj-cs"/>
                  <a:sym typeface="PolySans Bulky"/>
                </a:rPr>
                <a:t>Forest</a:t>
              </a:r>
            </a:p>
          </p:txBody>
        </p:sp>
        <p:sp>
          <p:nvSpPr>
            <p:cNvPr id="11" name="TextBox 10">
              <a:extLst>
                <a:ext uri="{FF2B5EF4-FFF2-40B4-BE49-F238E27FC236}">
                  <a16:creationId xmlns:a16="http://schemas.microsoft.com/office/drawing/2014/main" id="{DF87B234-0362-E8B7-5D98-C0117E495A34}"/>
                </a:ext>
              </a:extLst>
            </p:cNvPr>
            <p:cNvSpPr txBox="1"/>
            <p:nvPr/>
          </p:nvSpPr>
          <p:spPr>
            <a:xfrm>
              <a:off x="15317979" y="10014930"/>
              <a:ext cx="2363527" cy="496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nSpc>
                  <a:spcPct val="80000"/>
                </a:lnSpc>
              </a:pPr>
              <a:r>
                <a:rPr lang="en-NZ" sz="3200" dirty="0">
                  <a:solidFill>
                    <a:schemeClr val="tx1"/>
                  </a:solidFill>
                  <a:latin typeface="+mj-lt"/>
                  <a:ea typeface="+mj-ea"/>
                  <a:cs typeface="+mj-cs"/>
                  <a:sym typeface="PolySans Bulky"/>
                </a:rPr>
                <a:t>Mangroves</a:t>
              </a:r>
            </a:p>
          </p:txBody>
        </p:sp>
        <p:sp>
          <p:nvSpPr>
            <p:cNvPr id="12" name="TextBox 11">
              <a:extLst>
                <a:ext uri="{FF2B5EF4-FFF2-40B4-BE49-F238E27FC236}">
                  <a16:creationId xmlns:a16="http://schemas.microsoft.com/office/drawing/2014/main" id="{D9B7EC32-BB1F-DEC7-44C4-160C15B863BC}"/>
                </a:ext>
              </a:extLst>
            </p:cNvPr>
            <p:cNvSpPr txBox="1"/>
            <p:nvPr/>
          </p:nvSpPr>
          <p:spPr>
            <a:xfrm>
              <a:off x="18312680" y="9321407"/>
              <a:ext cx="4299658" cy="4965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nSpc>
                  <a:spcPct val="80000"/>
                </a:lnSpc>
              </a:pPr>
              <a:r>
                <a:rPr lang="en-NZ" sz="3200" dirty="0">
                  <a:solidFill>
                    <a:schemeClr val="tx1"/>
                  </a:solidFill>
                  <a:latin typeface="+mj-lt"/>
                  <a:ea typeface="+mj-ea"/>
                  <a:cs typeface="+mj-cs"/>
                  <a:sym typeface="PolySans Bulky"/>
                </a:rPr>
                <a:t>Pohutukawa Trees</a:t>
              </a:r>
            </a:p>
          </p:txBody>
        </p:sp>
      </p:grpSp>
    </p:spTree>
    <p:extLst>
      <p:ext uri="{BB962C8B-B14F-4D97-AF65-F5344CB8AC3E}">
        <p14:creationId xmlns:p14="http://schemas.microsoft.com/office/powerpoint/2010/main" val="26364261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Vegetation and Ecosystems Investigated</a:t>
            </a:r>
          </a:p>
        </p:txBody>
      </p:sp>
      <p:pic>
        <p:nvPicPr>
          <p:cNvPr id="1026" name="Picture 2" descr="New Zealand's Majestic Pohutukawa Tree - The Wandering Palate">
            <a:extLst>
              <a:ext uri="{FF2B5EF4-FFF2-40B4-BE49-F238E27FC236}">
                <a16:creationId xmlns:a16="http://schemas.microsoft.com/office/drawing/2014/main" id="{F316A5AC-01B0-81EA-4E72-F8FE96E2B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9455" y="3689648"/>
            <a:ext cx="6108958"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lp forests - The University of Auckland">
            <a:extLst>
              <a:ext uri="{FF2B5EF4-FFF2-40B4-BE49-F238E27FC236}">
                <a16:creationId xmlns:a16="http://schemas.microsoft.com/office/drawing/2014/main" id="{C87DE514-454F-19F8-238D-28FC17E9F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56" y="3663700"/>
            <a:ext cx="7310485" cy="41121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stuaries • New Zealand Plant Conservation Network">
            <a:extLst>
              <a:ext uri="{FF2B5EF4-FFF2-40B4-BE49-F238E27FC236}">
                <a16:creationId xmlns:a16="http://schemas.microsoft.com/office/drawing/2014/main" id="{A11DE9F2-0F05-9C89-96AF-7BAE3AE2B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1371" y="3689648"/>
            <a:ext cx="7837654"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Artificial Reefs? | PlanSwift.com">
            <a:extLst>
              <a:ext uri="{FF2B5EF4-FFF2-40B4-BE49-F238E27FC236}">
                <a16:creationId xmlns:a16="http://schemas.microsoft.com/office/drawing/2014/main" id="{5553695A-657D-2D93-753F-EFB1BC1EF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120" y="8613439"/>
            <a:ext cx="7998966" cy="48991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ving seawalls / biodiversity tiles – NUWAO">
            <a:extLst>
              <a:ext uri="{FF2B5EF4-FFF2-40B4-BE49-F238E27FC236}">
                <a16:creationId xmlns:a16="http://schemas.microsoft.com/office/drawing/2014/main" id="{F365ED66-7D70-F430-FFBF-3CECA4AE7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84088" y="8615615"/>
            <a:ext cx="8484843" cy="4896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A2AF44-84D8-7E24-F4B0-77CAA3DD94B0}"/>
              </a:ext>
            </a:extLst>
          </p:cNvPr>
          <p:cNvSpPr txBox="1"/>
          <p:nvPr/>
        </p:nvSpPr>
        <p:spPr>
          <a:xfrm>
            <a:off x="993132" y="3113584"/>
            <a:ext cx="666236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3500" b="0" dirty="0">
                <a:solidFill>
                  <a:schemeClr val="tx1"/>
                </a:solidFill>
                <a:latin typeface="+mj-lt"/>
                <a:ea typeface="+mj-ea"/>
                <a:cs typeface="+mj-cs"/>
                <a:sym typeface="PolySans Bulky"/>
              </a:rPr>
              <a:t>Kelp Forests</a:t>
            </a:r>
          </a:p>
        </p:txBody>
      </p:sp>
      <p:sp>
        <p:nvSpPr>
          <p:cNvPr id="4" name="TextBox 3">
            <a:extLst>
              <a:ext uri="{FF2B5EF4-FFF2-40B4-BE49-F238E27FC236}">
                <a16:creationId xmlns:a16="http://schemas.microsoft.com/office/drawing/2014/main" id="{C5C0CF16-9C9A-0405-F7D7-1E47638098E6}"/>
              </a:ext>
            </a:extLst>
          </p:cNvPr>
          <p:cNvSpPr txBox="1"/>
          <p:nvPr/>
        </p:nvSpPr>
        <p:spPr>
          <a:xfrm>
            <a:off x="8879632" y="3185592"/>
            <a:ext cx="666236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3500" b="0" dirty="0">
                <a:solidFill>
                  <a:schemeClr val="tx1"/>
                </a:solidFill>
                <a:latin typeface="+mj-lt"/>
                <a:ea typeface="+mj-ea"/>
                <a:cs typeface="+mj-cs"/>
                <a:sym typeface="PolySans Bulky"/>
              </a:rPr>
              <a:t>Restored Estuary</a:t>
            </a:r>
          </a:p>
        </p:txBody>
      </p:sp>
      <p:sp>
        <p:nvSpPr>
          <p:cNvPr id="5" name="TextBox 4">
            <a:extLst>
              <a:ext uri="{FF2B5EF4-FFF2-40B4-BE49-F238E27FC236}">
                <a16:creationId xmlns:a16="http://schemas.microsoft.com/office/drawing/2014/main" id="{307DA8CA-CB64-3CC5-79A3-F45B09F586BB}"/>
              </a:ext>
            </a:extLst>
          </p:cNvPr>
          <p:cNvSpPr txBox="1"/>
          <p:nvPr/>
        </p:nvSpPr>
        <p:spPr>
          <a:xfrm>
            <a:off x="17338948" y="3156169"/>
            <a:ext cx="666236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3500" b="0" dirty="0">
                <a:solidFill>
                  <a:schemeClr val="tx1"/>
                </a:solidFill>
                <a:latin typeface="+mj-lt"/>
                <a:ea typeface="+mj-ea"/>
                <a:cs typeface="+mj-cs"/>
                <a:sym typeface="PolySans Bulky"/>
              </a:rPr>
              <a:t>Pohutukawa Trees</a:t>
            </a:r>
          </a:p>
        </p:txBody>
      </p:sp>
      <p:sp>
        <p:nvSpPr>
          <p:cNvPr id="6" name="TextBox 5">
            <a:extLst>
              <a:ext uri="{FF2B5EF4-FFF2-40B4-BE49-F238E27FC236}">
                <a16:creationId xmlns:a16="http://schemas.microsoft.com/office/drawing/2014/main" id="{685550E6-D6A9-ED26-A8E2-DFB93504A333}"/>
              </a:ext>
            </a:extLst>
          </p:cNvPr>
          <p:cNvSpPr txBox="1"/>
          <p:nvPr/>
        </p:nvSpPr>
        <p:spPr>
          <a:xfrm>
            <a:off x="4271169" y="8082136"/>
            <a:ext cx="666236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3500" b="0" dirty="0">
                <a:solidFill>
                  <a:schemeClr val="tx1"/>
                </a:solidFill>
                <a:latin typeface="+mj-lt"/>
                <a:ea typeface="+mj-ea"/>
                <a:cs typeface="+mj-cs"/>
                <a:sym typeface="PolySans Bulky"/>
              </a:rPr>
              <a:t>Artificial Reef</a:t>
            </a:r>
          </a:p>
        </p:txBody>
      </p:sp>
      <p:sp>
        <p:nvSpPr>
          <p:cNvPr id="7" name="TextBox 6">
            <a:extLst>
              <a:ext uri="{FF2B5EF4-FFF2-40B4-BE49-F238E27FC236}">
                <a16:creationId xmlns:a16="http://schemas.microsoft.com/office/drawing/2014/main" id="{AA68F3D6-ACCE-E092-3D0E-2BE2F3255D4F}"/>
              </a:ext>
            </a:extLst>
          </p:cNvPr>
          <p:cNvSpPr txBox="1"/>
          <p:nvPr/>
        </p:nvSpPr>
        <p:spPr>
          <a:xfrm>
            <a:off x="12984088" y="8082137"/>
            <a:ext cx="6662364"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3500" b="0" dirty="0">
                <a:solidFill>
                  <a:schemeClr val="tx1"/>
                </a:solidFill>
                <a:latin typeface="+mj-lt"/>
                <a:ea typeface="+mj-ea"/>
                <a:cs typeface="+mj-cs"/>
                <a:sym typeface="PolySans Bulky"/>
              </a:rPr>
              <a:t>Sea Wall</a:t>
            </a:r>
          </a:p>
        </p:txBody>
      </p:sp>
      <p:sp>
        <p:nvSpPr>
          <p:cNvPr id="8" name="TextBox 7">
            <a:extLst>
              <a:ext uri="{FF2B5EF4-FFF2-40B4-BE49-F238E27FC236}">
                <a16:creationId xmlns:a16="http://schemas.microsoft.com/office/drawing/2014/main" id="{642E57D5-970A-72CD-96BC-7F34A0B1355F}"/>
              </a:ext>
            </a:extLst>
          </p:cNvPr>
          <p:cNvSpPr txBox="1"/>
          <p:nvPr/>
        </p:nvSpPr>
        <p:spPr>
          <a:xfrm>
            <a:off x="814736" y="1601416"/>
            <a:ext cx="1584176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Vegetation and Ecosystems:</a:t>
            </a:r>
          </a:p>
        </p:txBody>
      </p:sp>
    </p:spTree>
    <p:extLst>
      <p:ext uri="{BB962C8B-B14F-4D97-AF65-F5344CB8AC3E}">
        <p14:creationId xmlns:p14="http://schemas.microsoft.com/office/powerpoint/2010/main" val="2699842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Case study Location</a:t>
            </a:r>
          </a:p>
        </p:txBody>
      </p:sp>
      <p:sp>
        <p:nvSpPr>
          <p:cNvPr id="3" name="TextBox 2">
            <a:extLst>
              <a:ext uri="{FF2B5EF4-FFF2-40B4-BE49-F238E27FC236}">
                <a16:creationId xmlns:a16="http://schemas.microsoft.com/office/drawing/2014/main" id="{44B3A1EC-D213-3012-6B41-90F09C452904}"/>
              </a:ext>
            </a:extLst>
          </p:cNvPr>
          <p:cNvSpPr txBox="1"/>
          <p:nvPr/>
        </p:nvSpPr>
        <p:spPr>
          <a:xfrm>
            <a:off x="958752" y="1601416"/>
            <a:ext cx="1332148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Case Study Location:</a:t>
            </a:r>
          </a:p>
        </p:txBody>
      </p:sp>
      <p:pic>
        <p:nvPicPr>
          <p:cNvPr id="6" name="Picture 5" descr="A map of new zealand with a red line&#10;&#10;AI-generated content may be incorrect.">
            <a:extLst>
              <a:ext uri="{FF2B5EF4-FFF2-40B4-BE49-F238E27FC236}">
                <a16:creationId xmlns:a16="http://schemas.microsoft.com/office/drawing/2014/main" id="{0908D1D8-BAAA-15A3-E374-AB527128AE9A}"/>
              </a:ext>
            </a:extLst>
          </p:cNvPr>
          <p:cNvPicPr>
            <a:picLocks noChangeAspect="1"/>
          </p:cNvPicPr>
          <p:nvPr/>
        </p:nvPicPr>
        <p:blipFill>
          <a:blip r:embed="rId2">
            <a:extLst>
              <a:ext uri="{28A0092B-C50C-407E-A947-70E740481C1C}">
                <a14:useLocalDpi xmlns:a14="http://schemas.microsoft.com/office/drawing/2010/main" val="0"/>
              </a:ext>
            </a:extLst>
          </a:blip>
          <a:srcRect l="1363" t="2107" r="1166" b="3661"/>
          <a:stretch/>
        </p:blipFill>
        <p:spPr>
          <a:xfrm>
            <a:off x="4163108" y="2571617"/>
            <a:ext cx="16057784" cy="11116927"/>
          </a:xfrm>
          <a:prstGeom prst="rect">
            <a:avLst/>
          </a:prstGeom>
        </p:spPr>
      </p:pic>
    </p:spTree>
    <p:extLst>
      <p:ext uri="{BB962C8B-B14F-4D97-AF65-F5344CB8AC3E}">
        <p14:creationId xmlns:p14="http://schemas.microsoft.com/office/powerpoint/2010/main" val="28973399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Earthquake sources</a:t>
            </a:r>
          </a:p>
        </p:txBody>
      </p:sp>
      <p:pic>
        <p:nvPicPr>
          <p:cNvPr id="4" name="Picture 3" descr="A diagram of a global warming&#10;&#10;AI-generated content may be incorrect.">
            <a:extLst>
              <a:ext uri="{FF2B5EF4-FFF2-40B4-BE49-F238E27FC236}">
                <a16:creationId xmlns:a16="http://schemas.microsoft.com/office/drawing/2014/main" id="{8552F016-4621-310C-638E-5CB297938986}"/>
              </a:ext>
            </a:extLst>
          </p:cNvPr>
          <p:cNvPicPr>
            <a:picLocks noChangeAspect="1"/>
          </p:cNvPicPr>
          <p:nvPr/>
        </p:nvPicPr>
        <p:blipFill>
          <a:blip r:embed="rId2">
            <a:extLst>
              <a:ext uri="{28A0092B-C50C-407E-A947-70E740481C1C}">
                <a14:useLocalDpi xmlns:a14="http://schemas.microsoft.com/office/drawing/2010/main" val="0"/>
              </a:ext>
            </a:extLst>
          </a:blip>
          <a:srcRect t="1337" b="3670"/>
          <a:stretch/>
        </p:blipFill>
        <p:spPr>
          <a:xfrm>
            <a:off x="1886587" y="2537520"/>
            <a:ext cx="20610826" cy="11074378"/>
          </a:xfrm>
          <a:prstGeom prst="rect">
            <a:avLst/>
          </a:prstGeom>
        </p:spPr>
      </p:pic>
      <p:sp>
        <p:nvSpPr>
          <p:cNvPr id="5" name="TextBox 4">
            <a:extLst>
              <a:ext uri="{FF2B5EF4-FFF2-40B4-BE49-F238E27FC236}">
                <a16:creationId xmlns:a16="http://schemas.microsoft.com/office/drawing/2014/main" id="{CF0950DF-E6A7-8E14-DBD2-BBD2621A9959}"/>
              </a:ext>
            </a:extLst>
          </p:cNvPr>
          <p:cNvSpPr txBox="1"/>
          <p:nvPr/>
        </p:nvSpPr>
        <p:spPr>
          <a:xfrm>
            <a:off x="814736" y="1601416"/>
            <a:ext cx="1332148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Earthquake Sources:</a:t>
            </a:r>
          </a:p>
        </p:txBody>
      </p:sp>
    </p:spTree>
    <p:extLst>
      <p:ext uri="{BB962C8B-B14F-4D97-AF65-F5344CB8AC3E}">
        <p14:creationId xmlns:p14="http://schemas.microsoft.com/office/powerpoint/2010/main" val="16491054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Simulation set-up</a:t>
            </a:r>
          </a:p>
        </p:txBody>
      </p:sp>
      <p:pic>
        <p:nvPicPr>
          <p:cNvPr id="4" name="Picture 3" descr="A map of a city&#10;&#10;AI-generated content may be incorrect.">
            <a:extLst>
              <a:ext uri="{FF2B5EF4-FFF2-40B4-BE49-F238E27FC236}">
                <a16:creationId xmlns:a16="http://schemas.microsoft.com/office/drawing/2014/main" id="{96C05D26-33BC-441A-2878-50D184668784}"/>
              </a:ext>
            </a:extLst>
          </p:cNvPr>
          <p:cNvPicPr>
            <a:picLocks noChangeAspect="1"/>
          </p:cNvPicPr>
          <p:nvPr/>
        </p:nvPicPr>
        <p:blipFill>
          <a:blip r:embed="rId2">
            <a:extLst>
              <a:ext uri="{28A0092B-C50C-407E-A947-70E740481C1C}">
                <a14:useLocalDpi xmlns:a14="http://schemas.microsoft.com/office/drawing/2010/main" val="0"/>
              </a:ext>
            </a:extLst>
          </a:blip>
          <a:srcRect l="3806" r="3102" b="55765"/>
          <a:stretch/>
        </p:blipFill>
        <p:spPr>
          <a:xfrm>
            <a:off x="886744" y="2681536"/>
            <a:ext cx="11189974" cy="6344548"/>
          </a:xfrm>
          <a:prstGeom prst="rect">
            <a:avLst/>
          </a:prstGeom>
        </p:spPr>
      </p:pic>
      <p:pic>
        <p:nvPicPr>
          <p:cNvPr id="5" name="Picture 4">
            <a:extLst>
              <a:ext uri="{FF2B5EF4-FFF2-40B4-BE49-F238E27FC236}">
                <a16:creationId xmlns:a16="http://schemas.microsoft.com/office/drawing/2014/main" id="{1E574333-37FB-8B44-09BA-4EFA343F5743}"/>
              </a:ext>
            </a:extLst>
          </p:cNvPr>
          <p:cNvPicPr>
            <a:picLocks noChangeAspect="1"/>
          </p:cNvPicPr>
          <p:nvPr/>
        </p:nvPicPr>
        <p:blipFill>
          <a:blip r:embed="rId2">
            <a:extLst>
              <a:ext uri="{28A0092B-C50C-407E-A947-70E740481C1C}">
                <a14:useLocalDpi xmlns:a14="http://schemas.microsoft.com/office/drawing/2010/main" val="0"/>
              </a:ext>
            </a:extLst>
          </a:blip>
          <a:srcRect l="2943" t="44235" r="1548"/>
          <a:stretch/>
        </p:blipFill>
        <p:spPr>
          <a:xfrm>
            <a:off x="11901354" y="5633864"/>
            <a:ext cx="11480620" cy="7998362"/>
          </a:xfrm>
          <a:prstGeom prst="rect">
            <a:avLst/>
          </a:prstGeom>
        </p:spPr>
      </p:pic>
      <p:sp>
        <p:nvSpPr>
          <p:cNvPr id="6" name="TextBox 5">
            <a:extLst>
              <a:ext uri="{FF2B5EF4-FFF2-40B4-BE49-F238E27FC236}">
                <a16:creationId xmlns:a16="http://schemas.microsoft.com/office/drawing/2014/main" id="{685C4A2F-167C-8E77-DAB1-13173191737F}"/>
              </a:ext>
            </a:extLst>
          </p:cNvPr>
          <p:cNvSpPr txBox="1"/>
          <p:nvPr/>
        </p:nvSpPr>
        <p:spPr>
          <a:xfrm>
            <a:off x="814736" y="1601416"/>
            <a:ext cx="2249523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Modelling the Different Ecosystems/Structures:</a:t>
            </a:r>
          </a:p>
        </p:txBody>
      </p:sp>
    </p:spTree>
    <p:extLst>
      <p:ext uri="{BB962C8B-B14F-4D97-AF65-F5344CB8AC3E}">
        <p14:creationId xmlns:p14="http://schemas.microsoft.com/office/powerpoint/2010/main" val="25383710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Preliminary simulation results</a:t>
            </a:r>
          </a:p>
        </p:txBody>
      </p:sp>
      <p:sp>
        <p:nvSpPr>
          <p:cNvPr id="3" name="TextBox 2">
            <a:extLst>
              <a:ext uri="{FF2B5EF4-FFF2-40B4-BE49-F238E27FC236}">
                <a16:creationId xmlns:a16="http://schemas.microsoft.com/office/drawing/2014/main" id="{7C4836C0-89B9-D13E-C93B-1CA3B5A23200}"/>
              </a:ext>
            </a:extLst>
          </p:cNvPr>
          <p:cNvSpPr txBox="1"/>
          <p:nvPr/>
        </p:nvSpPr>
        <p:spPr>
          <a:xfrm>
            <a:off x="958752" y="1601416"/>
            <a:ext cx="1526569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Preliminary Results: Hikurangi</a:t>
            </a:r>
          </a:p>
        </p:txBody>
      </p:sp>
      <p:pic>
        <p:nvPicPr>
          <p:cNvPr id="5" name="Picture 4" descr="A graph of different types of vegetation&#10;&#10;AI-generated content may be incorrect.">
            <a:extLst>
              <a:ext uri="{FF2B5EF4-FFF2-40B4-BE49-F238E27FC236}">
                <a16:creationId xmlns:a16="http://schemas.microsoft.com/office/drawing/2014/main" id="{4BD30B46-D679-9873-88F4-724F50448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17" y="3243263"/>
            <a:ext cx="13184791" cy="8799313"/>
          </a:xfrm>
          <a:prstGeom prst="rect">
            <a:avLst/>
          </a:prstGeom>
        </p:spPr>
      </p:pic>
      <p:grpSp>
        <p:nvGrpSpPr>
          <p:cNvPr id="10" name="Group 9">
            <a:extLst>
              <a:ext uri="{FF2B5EF4-FFF2-40B4-BE49-F238E27FC236}">
                <a16:creationId xmlns:a16="http://schemas.microsoft.com/office/drawing/2014/main" id="{33942C4A-5C6C-33CB-F047-88AB7539ABA4}"/>
              </a:ext>
            </a:extLst>
          </p:cNvPr>
          <p:cNvGrpSpPr/>
          <p:nvPr/>
        </p:nvGrpSpPr>
        <p:grpSpPr>
          <a:xfrm>
            <a:off x="13788782" y="4870611"/>
            <a:ext cx="10327001" cy="4507669"/>
            <a:chOff x="13788782" y="4870611"/>
            <a:chExt cx="10327001" cy="4507669"/>
          </a:xfrm>
        </p:grpSpPr>
        <p:pic>
          <p:nvPicPr>
            <p:cNvPr id="7" name="Picture 6" descr="Aerial view of a city and a body of water&#10;&#10;AI-generated content may be incorrect.">
              <a:extLst>
                <a:ext uri="{FF2B5EF4-FFF2-40B4-BE49-F238E27FC236}">
                  <a16:creationId xmlns:a16="http://schemas.microsoft.com/office/drawing/2014/main" id="{5DAF21C1-8EC1-20F3-7995-773187C4DE5E}"/>
                </a:ext>
              </a:extLst>
            </p:cNvPr>
            <p:cNvPicPr>
              <a:picLocks noChangeAspect="1"/>
            </p:cNvPicPr>
            <p:nvPr/>
          </p:nvPicPr>
          <p:blipFill>
            <a:blip r:embed="rId3">
              <a:extLst>
                <a:ext uri="{28A0092B-C50C-407E-A947-70E740481C1C}">
                  <a14:useLocalDpi xmlns:a14="http://schemas.microsoft.com/office/drawing/2010/main" val="0"/>
                </a:ext>
              </a:extLst>
            </a:blip>
            <a:srcRect l="8333" t="29760"/>
            <a:stretch/>
          </p:blipFill>
          <p:spPr>
            <a:xfrm>
              <a:off x="13788782" y="4870611"/>
              <a:ext cx="10327001" cy="4507669"/>
            </a:xfrm>
            <a:prstGeom prst="rect">
              <a:avLst/>
            </a:prstGeom>
          </p:spPr>
        </p:pic>
        <p:sp>
          <p:nvSpPr>
            <p:cNvPr id="8" name="Freeform: Shape 7">
              <a:extLst>
                <a:ext uri="{FF2B5EF4-FFF2-40B4-BE49-F238E27FC236}">
                  <a16:creationId xmlns:a16="http://schemas.microsoft.com/office/drawing/2014/main" id="{52828B1F-4A21-2EF7-F58B-543BC3BF172E}"/>
                </a:ext>
              </a:extLst>
            </p:cNvPr>
            <p:cNvSpPr/>
            <p:nvPr/>
          </p:nvSpPr>
          <p:spPr>
            <a:xfrm>
              <a:off x="14801850" y="7510463"/>
              <a:ext cx="295275" cy="990600"/>
            </a:xfrm>
            <a:custGeom>
              <a:avLst/>
              <a:gdLst>
                <a:gd name="connsiteX0" fmla="*/ 138113 w 295275"/>
                <a:gd name="connsiteY0" fmla="*/ 0 h 990600"/>
                <a:gd name="connsiteX1" fmla="*/ 295275 w 295275"/>
                <a:gd name="connsiteY1" fmla="*/ 28575 h 990600"/>
                <a:gd name="connsiteX2" fmla="*/ 138113 w 295275"/>
                <a:gd name="connsiteY2" fmla="*/ 990600 h 990600"/>
                <a:gd name="connsiteX3" fmla="*/ 0 w 295275"/>
                <a:gd name="connsiteY3" fmla="*/ 962025 h 990600"/>
                <a:gd name="connsiteX4" fmla="*/ 138113 w 29527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990600">
                  <a:moveTo>
                    <a:pt x="138113" y="0"/>
                  </a:moveTo>
                  <a:lnTo>
                    <a:pt x="295275" y="28575"/>
                  </a:lnTo>
                  <a:lnTo>
                    <a:pt x="138113" y="990600"/>
                  </a:lnTo>
                  <a:lnTo>
                    <a:pt x="0" y="962025"/>
                  </a:lnTo>
                  <a:lnTo>
                    <a:pt x="138113" y="0"/>
                  </a:lnTo>
                  <a:close/>
                </a:path>
              </a:pathLst>
            </a:cu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Z"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Freeform: Shape 8">
              <a:extLst>
                <a:ext uri="{FF2B5EF4-FFF2-40B4-BE49-F238E27FC236}">
                  <a16:creationId xmlns:a16="http://schemas.microsoft.com/office/drawing/2014/main" id="{4DDB36FB-B9C3-2814-4865-F6839DCF608D}"/>
                </a:ext>
              </a:extLst>
            </p:cNvPr>
            <p:cNvSpPr/>
            <p:nvPr/>
          </p:nvSpPr>
          <p:spPr>
            <a:xfrm>
              <a:off x="17183100" y="7334250"/>
              <a:ext cx="223838" cy="323850"/>
            </a:xfrm>
            <a:custGeom>
              <a:avLst/>
              <a:gdLst>
                <a:gd name="connsiteX0" fmla="*/ 0 w 223838"/>
                <a:gd name="connsiteY0" fmla="*/ 28575 h 323850"/>
                <a:gd name="connsiteX1" fmla="*/ 123825 w 223838"/>
                <a:gd name="connsiteY1" fmla="*/ 0 h 323850"/>
                <a:gd name="connsiteX2" fmla="*/ 223838 w 223838"/>
                <a:gd name="connsiteY2" fmla="*/ 295275 h 323850"/>
                <a:gd name="connsiteX3" fmla="*/ 104775 w 223838"/>
                <a:gd name="connsiteY3" fmla="*/ 323850 h 323850"/>
                <a:gd name="connsiteX4" fmla="*/ 0 w 223838"/>
                <a:gd name="connsiteY4" fmla="*/ 28575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23850">
                  <a:moveTo>
                    <a:pt x="0" y="28575"/>
                  </a:moveTo>
                  <a:lnTo>
                    <a:pt x="123825" y="0"/>
                  </a:lnTo>
                  <a:lnTo>
                    <a:pt x="223838" y="295275"/>
                  </a:lnTo>
                  <a:lnTo>
                    <a:pt x="104775" y="323850"/>
                  </a:lnTo>
                  <a:lnTo>
                    <a:pt x="0" y="28575"/>
                  </a:lnTo>
                  <a:close/>
                </a:path>
              </a:pathLst>
            </a:cu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Z" sz="3200" b="0" i="0" u="none" strike="noStrike" cap="none" spc="0" normalizeH="0" baseline="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6652320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F3797D-DD90-E290-2D05-30F205F3A026}"/>
              </a:ext>
            </a:extLst>
          </p:cNvPr>
          <p:cNvSpPr>
            <a:spLocks noGrp="1"/>
          </p:cNvSpPr>
          <p:nvPr>
            <p:ph type="body" sz="quarter" idx="16"/>
          </p:nvPr>
        </p:nvSpPr>
        <p:spPr/>
        <p:txBody>
          <a:bodyPr/>
          <a:lstStyle/>
          <a:p>
            <a:r>
              <a:rPr lang="en-NZ" dirty="0"/>
              <a:t>Preliminary simulation results</a:t>
            </a:r>
          </a:p>
        </p:txBody>
      </p:sp>
      <p:sp>
        <p:nvSpPr>
          <p:cNvPr id="3" name="TextBox 2">
            <a:extLst>
              <a:ext uri="{FF2B5EF4-FFF2-40B4-BE49-F238E27FC236}">
                <a16:creationId xmlns:a16="http://schemas.microsoft.com/office/drawing/2014/main" id="{7C4836C0-89B9-D13E-C93B-1CA3B5A23200}"/>
              </a:ext>
            </a:extLst>
          </p:cNvPr>
          <p:cNvSpPr txBox="1"/>
          <p:nvPr/>
        </p:nvSpPr>
        <p:spPr>
          <a:xfrm>
            <a:off x="958752" y="1601416"/>
            <a:ext cx="1526569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nchor="ctr">
            <a:spAutoFit/>
          </a:bodyPr>
          <a:lstStyle/>
          <a:p>
            <a:pPr algn="l">
              <a:lnSpc>
                <a:spcPct val="80000"/>
              </a:lnSpc>
            </a:pPr>
            <a:r>
              <a:rPr lang="en-NZ" sz="7500" dirty="0">
                <a:solidFill>
                  <a:srgbClr val="FF0000"/>
                </a:solidFill>
                <a:latin typeface="+mj-lt"/>
                <a:ea typeface="+mj-ea"/>
                <a:cs typeface="+mj-cs"/>
                <a:sym typeface="PolySans Bulky"/>
              </a:rPr>
              <a:t>Preliminary Results: Hikurangi</a:t>
            </a:r>
          </a:p>
        </p:txBody>
      </p:sp>
      <p:pic>
        <p:nvPicPr>
          <p:cNvPr id="5" name="Picture 4" descr="A graph of different types of vegetation&#10;&#10;AI-generated content may be incorrect.">
            <a:extLst>
              <a:ext uri="{FF2B5EF4-FFF2-40B4-BE49-F238E27FC236}">
                <a16:creationId xmlns:a16="http://schemas.microsoft.com/office/drawing/2014/main" id="{4BD30B46-D679-9873-88F4-724F50448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17" y="3243263"/>
            <a:ext cx="13184791" cy="8799313"/>
          </a:xfrm>
          <a:prstGeom prst="rect">
            <a:avLst/>
          </a:prstGeom>
        </p:spPr>
      </p:pic>
      <p:pic>
        <p:nvPicPr>
          <p:cNvPr id="4" name="Picture 3"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9CFE65D8-4FA7-FA34-7483-5A86D3634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6750" y="3971978"/>
            <a:ext cx="10312865" cy="7341881"/>
          </a:xfrm>
          <a:prstGeom prst="rect">
            <a:avLst/>
          </a:prstGeom>
        </p:spPr>
      </p:pic>
    </p:spTree>
    <p:extLst>
      <p:ext uri="{BB962C8B-B14F-4D97-AF65-F5344CB8AC3E}">
        <p14:creationId xmlns:p14="http://schemas.microsoft.com/office/powerpoint/2010/main" val="2554703351"/>
      </p:ext>
    </p:extLst>
  </p:cSld>
  <p:clrMapOvr>
    <a:masterClrMapping/>
  </p:clrMapOvr>
  <p:transition spd="med"/>
</p:sld>
</file>

<file path=ppt/theme/theme1.xml><?xml version="1.0" encoding="utf-8"?>
<a:theme xmlns:a="http://schemas.openxmlformats.org/drawingml/2006/main" name="HOLD SCREENS">
  <a:themeElements>
    <a:clrScheme name="GNS">
      <a:dk1>
        <a:srgbClr val="170F0F"/>
      </a:dk1>
      <a:lt1>
        <a:srgbClr val="F7F4EE"/>
      </a:lt1>
      <a:dk2>
        <a:srgbClr val="EDE4D3"/>
      </a:dk2>
      <a:lt2>
        <a:srgbClr val="E7E6E6"/>
      </a:lt2>
      <a:accent1>
        <a:srgbClr val="C50013"/>
      </a:accent1>
      <a:accent2>
        <a:srgbClr val="FB0701"/>
      </a:accent2>
      <a:accent3>
        <a:srgbClr val="A5A5A5"/>
      </a:accent3>
      <a:accent4>
        <a:srgbClr val="FFC000"/>
      </a:accent4>
      <a:accent5>
        <a:srgbClr val="5B9BD5"/>
      </a:accent5>
      <a:accent6>
        <a:srgbClr val="70AD47"/>
      </a:accent6>
      <a:hlink>
        <a:srgbClr val="0563C1"/>
      </a:hlink>
      <a:folHlink>
        <a:srgbClr val="954F72"/>
      </a:folHlink>
    </a:clrScheme>
    <a:fontScheme name="Inter">
      <a:majorFont>
        <a:latin typeface="Inter"/>
        <a:ea typeface="PolySans Bulky"/>
        <a:cs typeface="PolySans Bulky"/>
      </a:majorFont>
      <a:minorFont>
        <a:latin typeface="Inter"/>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50800" tIns="50800" rIns="50800" bIns="50800" anchor="ctr">
        <a:spAutoFit/>
      </a:bodyPr>
      <a:lstStyle>
        <a:defPPr algn="l">
          <a:lnSpc>
            <a:spcPct val="80000"/>
          </a:lnSpc>
          <a:defRPr sz="9900" b="0" dirty="0">
            <a:solidFill>
              <a:srgbClr val="EFE8D9"/>
            </a:solidFill>
            <a:latin typeface="+mj-lt"/>
            <a:ea typeface="+mj-ea"/>
            <a:cs typeface="+mj-cs"/>
            <a:sym typeface="PolySans Bulky"/>
          </a:defRPr>
        </a:defPPr>
      </a:lstStyle>
    </a:txDef>
  </a:objectDefaults>
  <a:extraClrSchemeLst/>
</a:theme>
</file>

<file path=ppt/theme/theme2.xml><?xml version="1.0" encoding="utf-8"?>
<a:theme xmlns:a="http://schemas.openxmlformats.org/drawingml/2006/main" name="PRESENTATION COVER PAGES">
  <a:themeElements>
    <a:clrScheme name="GNS">
      <a:dk1>
        <a:srgbClr val="170F0F"/>
      </a:dk1>
      <a:lt1>
        <a:srgbClr val="F7F4EE"/>
      </a:lt1>
      <a:dk2>
        <a:srgbClr val="EDE4D3"/>
      </a:dk2>
      <a:lt2>
        <a:srgbClr val="E7E6E6"/>
      </a:lt2>
      <a:accent1>
        <a:srgbClr val="C50013"/>
      </a:accent1>
      <a:accent2>
        <a:srgbClr val="FB0701"/>
      </a:accent2>
      <a:accent3>
        <a:srgbClr val="A5A5A5"/>
      </a:accent3>
      <a:accent4>
        <a:srgbClr val="FFC000"/>
      </a:accent4>
      <a:accent5>
        <a:srgbClr val="5B9BD5"/>
      </a:accent5>
      <a:accent6>
        <a:srgbClr val="70AD47"/>
      </a:accent6>
      <a:hlink>
        <a:srgbClr val="0563C1"/>
      </a:hlink>
      <a:folHlink>
        <a:srgbClr val="954F72"/>
      </a:folHlink>
    </a:clrScheme>
    <a:fontScheme name="Inter">
      <a:majorFont>
        <a:latin typeface="Inter"/>
        <a:ea typeface="PolySans Bulky"/>
        <a:cs typeface="PolySans Bulky"/>
      </a:majorFont>
      <a:minorFont>
        <a:latin typeface="Inter"/>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50800" tIns="50800" rIns="50800" bIns="50800" anchor="ctr">
        <a:spAutoFit/>
      </a:bodyPr>
      <a:lstStyle>
        <a:defPPr algn="l">
          <a:lnSpc>
            <a:spcPct val="80000"/>
          </a:lnSpc>
          <a:defRPr sz="9900" b="0" dirty="0">
            <a:solidFill>
              <a:srgbClr val="EFE8D9"/>
            </a:solidFill>
            <a:latin typeface="+mj-lt"/>
            <a:ea typeface="+mj-ea"/>
            <a:cs typeface="+mj-cs"/>
            <a:sym typeface="PolySans Bulky"/>
          </a:defRPr>
        </a:defPPr>
      </a:lstStyle>
    </a:txDef>
  </a:objectDefaults>
  <a:extraClrSchemeLst/>
</a:theme>
</file>

<file path=ppt/theme/theme3.xml><?xml version="1.0" encoding="utf-8"?>
<a:theme xmlns:a="http://schemas.openxmlformats.org/drawingml/2006/main" name="INDEXING / CONTENT LIST">
  <a:themeElements>
    <a:clrScheme name="GNS">
      <a:dk1>
        <a:srgbClr val="170F0F"/>
      </a:dk1>
      <a:lt1>
        <a:srgbClr val="F7F4EE"/>
      </a:lt1>
      <a:dk2>
        <a:srgbClr val="EDE4D3"/>
      </a:dk2>
      <a:lt2>
        <a:srgbClr val="E7E6E6"/>
      </a:lt2>
      <a:accent1>
        <a:srgbClr val="C50013"/>
      </a:accent1>
      <a:accent2>
        <a:srgbClr val="FB0701"/>
      </a:accent2>
      <a:accent3>
        <a:srgbClr val="A5A5A5"/>
      </a:accent3>
      <a:accent4>
        <a:srgbClr val="FFC000"/>
      </a:accent4>
      <a:accent5>
        <a:srgbClr val="5B9BD5"/>
      </a:accent5>
      <a:accent6>
        <a:srgbClr val="70AD47"/>
      </a:accent6>
      <a:hlink>
        <a:srgbClr val="0563C1"/>
      </a:hlink>
      <a:folHlink>
        <a:srgbClr val="954F72"/>
      </a:folHlink>
    </a:clrScheme>
    <a:fontScheme name="Inter">
      <a:majorFont>
        <a:latin typeface="Inter"/>
        <a:ea typeface="PolySans Bulky"/>
        <a:cs typeface="PolySans Bulky"/>
      </a:majorFont>
      <a:minorFont>
        <a:latin typeface="Inter"/>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50800" tIns="50800" rIns="50800" bIns="50800" anchor="ctr">
        <a:spAutoFit/>
      </a:bodyPr>
      <a:lstStyle>
        <a:defPPr algn="l">
          <a:lnSpc>
            <a:spcPct val="80000"/>
          </a:lnSpc>
          <a:defRPr sz="9900" b="0" dirty="0">
            <a:solidFill>
              <a:srgbClr val="EFE8D9"/>
            </a:solidFill>
            <a:latin typeface="+mj-lt"/>
            <a:ea typeface="+mj-ea"/>
            <a:cs typeface="+mj-cs"/>
            <a:sym typeface="PolySans Bulky"/>
          </a:defRPr>
        </a:defPPr>
      </a:lstStyle>
    </a:txDef>
  </a:objectDefaults>
  <a:extraClrSchemeLst/>
</a:theme>
</file>

<file path=ppt/theme/theme4.xml><?xml version="1.0" encoding="utf-8"?>
<a:theme xmlns:a="http://schemas.openxmlformats.org/drawingml/2006/main" name="SECTION DIVIDERS">
  <a:themeElements>
    <a:clrScheme name="GNS">
      <a:dk1>
        <a:srgbClr val="170F0F"/>
      </a:dk1>
      <a:lt1>
        <a:srgbClr val="F7F4EE"/>
      </a:lt1>
      <a:dk2>
        <a:srgbClr val="EDE4D3"/>
      </a:dk2>
      <a:lt2>
        <a:srgbClr val="E7E6E6"/>
      </a:lt2>
      <a:accent1>
        <a:srgbClr val="C50013"/>
      </a:accent1>
      <a:accent2>
        <a:srgbClr val="FB0701"/>
      </a:accent2>
      <a:accent3>
        <a:srgbClr val="A5A5A5"/>
      </a:accent3>
      <a:accent4>
        <a:srgbClr val="FFC000"/>
      </a:accent4>
      <a:accent5>
        <a:srgbClr val="5B9BD5"/>
      </a:accent5>
      <a:accent6>
        <a:srgbClr val="70AD47"/>
      </a:accent6>
      <a:hlink>
        <a:srgbClr val="0563C1"/>
      </a:hlink>
      <a:folHlink>
        <a:srgbClr val="954F72"/>
      </a:folHlink>
    </a:clrScheme>
    <a:fontScheme name="Inter">
      <a:majorFont>
        <a:latin typeface="Inter"/>
        <a:ea typeface="PolySans Bulky"/>
        <a:cs typeface="PolySans Bulky"/>
      </a:majorFont>
      <a:minorFont>
        <a:latin typeface="Inter"/>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50800" tIns="50800" rIns="50800" bIns="50800" anchor="ctr">
        <a:spAutoFit/>
      </a:bodyPr>
      <a:lstStyle>
        <a:defPPr algn="l">
          <a:lnSpc>
            <a:spcPct val="80000"/>
          </a:lnSpc>
          <a:defRPr sz="9900" b="0" dirty="0">
            <a:solidFill>
              <a:srgbClr val="EFE8D9"/>
            </a:solidFill>
            <a:latin typeface="+mj-lt"/>
            <a:ea typeface="+mj-ea"/>
            <a:cs typeface="+mj-cs"/>
            <a:sym typeface="PolySans Bulky"/>
          </a:defRPr>
        </a:defPPr>
      </a:lstStyle>
    </a:txDef>
  </a:objectDefaults>
  <a:extraClrSchemeLst/>
</a:theme>
</file>

<file path=ppt/theme/theme5.xml><?xml version="1.0" encoding="utf-8"?>
<a:theme xmlns:a="http://schemas.openxmlformats.org/drawingml/2006/main" name="CONTENT LAYOUTS">
  <a:themeElements>
    <a:clrScheme name="GNS">
      <a:dk1>
        <a:srgbClr val="170F0F"/>
      </a:dk1>
      <a:lt1>
        <a:srgbClr val="F7F4EE"/>
      </a:lt1>
      <a:dk2>
        <a:srgbClr val="EDE4D3"/>
      </a:dk2>
      <a:lt2>
        <a:srgbClr val="E7E6E6"/>
      </a:lt2>
      <a:accent1>
        <a:srgbClr val="C50013"/>
      </a:accent1>
      <a:accent2>
        <a:srgbClr val="FB0701"/>
      </a:accent2>
      <a:accent3>
        <a:srgbClr val="A5A5A5"/>
      </a:accent3>
      <a:accent4>
        <a:srgbClr val="FFC000"/>
      </a:accent4>
      <a:accent5>
        <a:srgbClr val="5B9BD5"/>
      </a:accent5>
      <a:accent6>
        <a:srgbClr val="70AD47"/>
      </a:accent6>
      <a:hlink>
        <a:srgbClr val="0563C1"/>
      </a:hlink>
      <a:folHlink>
        <a:srgbClr val="954F72"/>
      </a:folHlink>
    </a:clrScheme>
    <a:fontScheme name="Inter">
      <a:majorFont>
        <a:latin typeface="Inter"/>
        <a:ea typeface="PolySans Bulky"/>
        <a:cs typeface="PolySans Bulky"/>
      </a:majorFont>
      <a:minorFont>
        <a:latin typeface="Inter"/>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50800" tIns="50800" rIns="50800" bIns="50800" anchor="ctr">
        <a:spAutoFit/>
      </a:bodyPr>
      <a:lstStyle>
        <a:defPPr algn="l">
          <a:lnSpc>
            <a:spcPct val="80000"/>
          </a:lnSpc>
          <a:defRPr sz="9900" b="0" dirty="0">
            <a:solidFill>
              <a:srgbClr val="EFE8D9"/>
            </a:solidFill>
            <a:latin typeface="+mj-lt"/>
            <a:ea typeface="+mj-ea"/>
            <a:cs typeface="+mj-cs"/>
            <a:sym typeface="PolySans Bulky"/>
          </a:defRPr>
        </a:defPPr>
      </a:lstStyle>
    </a:txDef>
  </a:objectDefaults>
  <a:extraClrSchemeLst/>
</a:theme>
</file>

<file path=ppt/theme/theme6.xml><?xml version="1.0" encoding="utf-8"?>
<a:theme xmlns:a="http://schemas.openxmlformats.org/drawingml/2006/main" name="ENDING">
  <a:themeElements>
    <a:clrScheme name="GNS">
      <a:dk1>
        <a:srgbClr val="170F0F"/>
      </a:dk1>
      <a:lt1>
        <a:srgbClr val="F7F4EE"/>
      </a:lt1>
      <a:dk2>
        <a:srgbClr val="EDE4D3"/>
      </a:dk2>
      <a:lt2>
        <a:srgbClr val="E7E6E6"/>
      </a:lt2>
      <a:accent1>
        <a:srgbClr val="C50013"/>
      </a:accent1>
      <a:accent2>
        <a:srgbClr val="FB0701"/>
      </a:accent2>
      <a:accent3>
        <a:srgbClr val="A5A5A5"/>
      </a:accent3>
      <a:accent4>
        <a:srgbClr val="FFC000"/>
      </a:accent4>
      <a:accent5>
        <a:srgbClr val="5B9BD5"/>
      </a:accent5>
      <a:accent6>
        <a:srgbClr val="70AD47"/>
      </a:accent6>
      <a:hlink>
        <a:srgbClr val="0563C1"/>
      </a:hlink>
      <a:folHlink>
        <a:srgbClr val="954F72"/>
      </a:folHlink>
    </a:clrScheme>
    <a:fontScheme name="Inter">
      <a:majorFont>
        <a:latin typeface="Inter"/>
        <a:ea typeface="PolySans Bulky"/>
        <a:cs typeface="PolySans Bulky"/>
      </a:majorFont>
      <a:minorFont>
        <a:latin typeface="Inter"/>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50800" tIns="50800" rIns="50800" bIns="50800" anchor="ctr">
        <a:spAutoFit/>
      </a:bodyPr>
      <a:lstStyle>
        <a:defPPr algn="l">
          <a:lnSpc>
            <a:spcPct val="80000"/>
          </a:lnSpc>
          <a:defRPr sz="9900" b="0" dirty="0">
            <a:solidFill>
              <a:srgbClr val="EFE8D9"/>
            </a:solidFill>
            <a:latin typeface="+mj-lt"/>
            <a:ea typeface="+mj-ea"/>
            <a:cs typeface="+mj-cs"/>
            <a:sym typeface="PolySans Bulky"/>
          </a:defRPr>
        </a:defPPr>
      </a:lstStyle>
    </a:txDef>
  </a:objectDefaults>
  <a:extraClrSchemeLst/>
</a:theme>
</file>

<file path=ppt/theme/theme7.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olySans Bulky"/>
        <a:ea typeface="PolySans Bulky"/>
        <a:cs typeface="PolySans Bulky"/>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14155</TotalTime>
  <Words>305</Words>
  <Application>Microsoft Office PowerPoint</Application>
  <PresentationFormat>Custom</PresentationFormat>
  <Paragraphs>63</Paragraphs>
  <Slides>15</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vt:i4>
      </vt:variant>
    </vt:vector>
  </HeadingPairs>
  <TitlesOfParts>
    <vt:vector size="30" baseType="lpstr">
      <vt:lpstr>Arial</vt:lpstr>
      <vt:lpstr>Helvetica Neue</vt:lpstr>
      <vt:lpstr>Helvetica Neue Light</vt:lpstr>
      <vt:lpstr>Inter</vt:lpstr>
      <vt:lpstr>Inter Regular Regular</vt:lpstr>
      <vt:lpstr>PolySans Median</vt:lpstr>
      <vt:lpstr>PolySans Neutral</vt:lpstr>
      <vt:lpstr>Space Mono Bold</vt:lpstr>
      <vt:lpstr>Space Mono Regular</vt:lpstr>
      <vt:lpstr>HOLD SCREENS</vt:lpstr>
      <vt:lpstr>PRESENTATION COVER PAGES</vt:lpstr>
      <vt:lpstr>INDEXING / CONTENT LIST</vt:lpstr>
      <vt:lpstr>SECTION DIVIDERS</vt:lpstr>
      <vt:lpstr>CONTENT LAYOUTS</vt:lpstr>
      <vt:lpstr>ENDING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 Speziali</dc:creator>
  <cp:lastModifiedBy>Laura Hughes</cp:lastModifiedBy>
  <cp:revision>59</cp:revision>
  <dcterms:modified xsi:type="dcterms:W3CDTF">2025-03-10T02:02:28Z</dcterms:modified>
</cp:coreProperties>
</file>