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11"/>
  </p:notesMasterIdLst>
  <p:sldIdLst>
    <p:sldId id="263" r:id="rId3"/>
    <p:sldId id="262" r:id="rId4"/>
    <p:sldId id="264" r:id="rId5"/>
    <p:sldId id="259" r:id="rId6"/>
    <p:sldId id="257" r:id="rId7"/>
    <p:sldId id="260" r:id="rId8"/>
    <p:sldId id="261" r:id="rId9"/>
    <p:sldId id="25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980A8C-615C-418D-A5AB-5074700DEBE3}" v="59" dt="2025-03-11T02:49:31.7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2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ia Wade-Brown" userId="S::celia.wade-brown@parliament.govt.nz::e1121f56-7316-4da8-ad08-5ae9d0536a02" providerId="AD" clId="Web-{F0EE458D-CECB-0BE6-8993-B67D01873C1C}"/>
    <pc:docChg chg="addSld modSld">
      <pc:chgData name="Celia Wade-Brown" userId="S::celia.wade-brown@parliament.govt.nz::e1121f56-7316-4da8-ad08-5ae9d0536a02" providerId="AD" clId="Web-{F0EE458D-CECB-0BE6-8993-B67D01873C1C}" dt="2024-12-17T06:59:16.031" v="15" actId="20577"/>
      <pc:docMkLst>
        <pc:docMk/>
      </pc:docMkLst>
      <pc:sldChg chg="modSp new">
        <pc:chgData name="Celia Wade-Brown" userId="S::celia.wade-brown@parliament.govt.nz::e1121f56-7316-4da8-ad08-5ae9d0536a02" providerId="AD" clId="Web-{F0EE458D-CECB-0BE6-8993-B67D01873C1C}" dt="2024-12-17T06:59:16.031" v="15" actId="20577"/>
        <pc:sldMkLst>
          <pc:docMk/>
          <pc:sldMk cId="663683730" sldId="258"/>
        </pc:sldMkLst>
      </pc:sldChg>
    </pc:docChg>
  </pc:docChgLst>
  <pc:docChgLst>
    <pc:chgData name="Celia Wade-Brown" userId="e1121f56-7316-4da8-ad08-5ae9d0536a02" providerId="ADAL" clId="{6BAD9FC4-AA5D-4DFA-AE41-8B848D0C2B78}"/>
    <pc:docChg chg="custSel addSld delSld modSld">
      <pc:chgData name="Celia Wade-Brown" userId="e1121f56-7316-4da8-ad08-5ae9d0536a02" providerId="ADAL" clId="{6BAD9FC4-AA5D-4DFA-AE41-8B848D0C2B78}" dt="2024-12-17T07:35:18.145" v="1013" actId="26606"/>
      <pc:docMkLst>
        <pc:docMk/>
      </pc:docMkLst>
      <pc:sldChg chg="addSp delSp modSp mod setBg modClrScheme addAnim delDesignElem chgLayout">
        <pc:chgData name="Celia Wade-Brown" userId="e1121f56-7316-4da8-ad08-5ae9d0536a02" providerId="ADAL" clId="{6BAD9FC4-AA5D-4DFA-AE41-8B848D0C2B78}" dt="2024-12-17T07:35:18.145" v="1013" actId="26606"/>
        <pc:sldMkLst>
          <pc:docMk/>
          <pc:sldMk cId="3350923237" sldId="256"/>
        </pc:sldMkLst>
        <pc:spChg chg="add mod ord">
          <ac:chgData name="Celia Wade-Brown" userId="e1121f56-7316-4da8-ad08-5ae9d0536a02" providerId="ADAL" clId="{6BAD9FC4-AA5D-4DFA-AE41-8B848D0C2B78}" dt="2024-12-17T07:35:18.145" v="1013" actId="26606"/>
          <ac:spMkLst>
            <pc:docMk/>
            <pc:sldMk cId="3350923237" sldId="256"/>
            <ac:spMk id="3" creationId="{11C64409-EF45-E5C7-B1FC-05BDEDF923BA}"/>
          </ac:spMkLst>
        </pc:spChg>
        <pc:spChg chg="add">
          <ac:chgData name="Celia Wade-Brown" userId="e1121f56-7316-4da8-ad08-5ae9d0536a02" providerId="ADAL" clId="{6BAD9FC4-AA5D-4DFA-AE41-8B848D0C2B78}" dt="2024-12-17T07:35:18.145" v="1013" actId="26606"/>
          <ac:spMkLst>
            <pc:docMk/>
            <pc:sldMk cId="3350923237" sldId="256"/>
            <ac:spMk id="17" creationId="{72018E1B-E0B9-4440-AFF3-4112E50A2763}"/>
          </ac:spMkLst>
        </pc:spChg>
        <pc:picChg chg="add mod">
          <ac:chgData name="Celia Wade-Brown" userId="e1121f56-7316-4da8-ad08-5ae9d0536a02" providerId="ADAL" clId="{6BAD9FC4-AA5D-4DFA-AE41-8B848D0C2B78}" dt="2024-12-17T07:35:18.145" v="1013" actId="26606"/>
          <ac:picMkLst>
            <pc:docMk/>
            <pc:sldMk cId="3350923237" sldId="256"/>
            <ac:picMk id="4" creationId="{B6CEC14E-2C0D-131D-2929-CB1C1603D557}"/>
          </ac:picMkLst>
        </pc:picChg>
        <pc:picChg chg="mod ord">
          <ac:chgData name="Celia Wade-Brown" userId="e1121f56-7316-4da8-ad08-5ae9d0536a02" providerId="ADAL" clId="{6BAD9FC4-AA5D-4DFA-AE41-8B848D0C2B78}" dt="2024-12-17T07:35:18.145" v="1013" actId="26606"/>
          <ac:picMkLst>
            <pc:docMk/>
            <pc:sldMk cId="3350923237" sldId="256"/>
            <ac:picMk id="5" creationId="{4AB3C6C8-0005-2730-8079-23995C9FBA09}"/>
          </ac:picMkLst>
        </pc:picChg>
        <pc:picChg chg="mod">
          <ac:chgData name="Celia Wade-Brown" userId="e1121f56-7316-4da8-ad08-5ae9d0536a02" providerId="ADAL" clId="{6BAD9FC4-AA5D-4DFA-AE41-8B848D0C2B78}" dt="2024-12-17T07:35:18.145" v="1013" actId="26606"/>
          <ac:picMkLst>
            <pc:docMk/>
            <pc:sldMk cId="3350923237" sldId="256"/>
            <ac:picMk id="11" creationId="{74EE8DFB-5071-87D4-442C-C64CF96142C3}"/>
          </ac:picMkLst>
        </pc:picChg>
        <pc:picChg chg="mod ord">
          <ac:chgData name="Celia Wade-Brown" userId="e1121f56-7316-4da8-ad08-5ae9d0536a02" providerId="ADAL" clId="{6BAD9FC4-AA5D-4DFA-AE41-8B848D0C2B78}" dt="2024-12-17T07:35:18.145" v="1013" actId="26606"/>
          <ac:picMkLst>
            <pc:docMk/>
            <pc:sldMk cId="3350923237" sldId="256"/>
            <ac:picMk id="13" creationId="{15573CB0-CE83-D530-D20D-B6B6A0E45A98}"/>
          </ac:picMkLst>
        </pc:picChg>
      </pc:sldChg>
      <pc:sldChg chg="addSp delSp modSp mod modNotesTx">
        <pc:chgData name="Celia Wade-Brown" userId="e1121f56-7316-4da8-ad08-5ae9d0536a02" providerId="ADAL" clId="{6BAD9FC4-AA5D-4DFA-AE41-8B848D0C2B78}" dt="2024-12-17T07:29:04.138" v="649" actId="20577"/>
        <pc:sldMkLst>
          <pc:docMk/>
          <pc:sldMk cId="2310652126" sldId="257"/>
        </pc:sldMkLst>
      </pc:sldChg>
      <pc:sldChg chg="del">
        <pc:chgData name="Celia Wade-Brown" userId="e1121f56-7316-4da8-ad08-5ae9d0536a02" providerId="ADAL" clId="{6BAD9FC4-AA5D-4DFA-AE41-8B848D0C2B78}" dt="2024-12-17T07:05:53.371" v="56" actId="47"/>
        <pc:sldMkLst>
          <pc:docMk/>
          <pc:sldMk cId="663683730" sldId="258"/>
        </pc:sldMkLst>
      </pc:sldChg>
      <pc:sldChg chg="addSp delSp modSp new del mod modNotesTx">
        <pc:chgData name="Celia Wade-Brown" userId="e1121f56-7316-4da8-ad08-5ae9d0536a02" providerId="ADAL" clId="{6BAD9FC4-AA5D-4DFA-AE41-8B848D0C2B78}" dt="2024-12-17T07:34:23.793" v="1009" actId="47"/>
        <pc:sldMkLst>
          <pc:docMk/>
          <pc:sldMk cId="3497138179" sldId="258"/>
        </pc:sldMkLst>
      </pc:sldChg>
      <pc:sldChg chg="modSp new del mod modNotesTx">
        <pc:chgData name="Celia Wade-Brown" userId="e1121f56-7316-4da8-ad08-5ae9d0536a02" providerId="ADAL" clId="{6BAD9FC4-AA5D-4DFA-AE41-8B848D0C2B78}" dt="2024-12-17T07:34:20.437" v="1007" actId="47"/>
        <pc:sldMkLst>
          <pc:docMk/>
          <pc:sldMk cId="3073440902" sldId="259"/>
        </pc:sldMkLst>
      </pc:sldChg>
      <pc:sldChg chg="addSp modSp new del mod modClrScheme chgLayout">
        <pc:chgData name="Celia Wade-Brown" userId="e1121f56-7316-4da8-ad08-5ae9d0536a02" providerId="ADAL" clId="{6BAD9FC4-AA5D-4DFA-AE41-8B848D0C2B78}" dt="2024-12-17T07:34:21.985" v="1008" actId="47"/>
        <pc:sldMkLst>
          <pc:docMk/>
          <pc:sldMk cId="3479814385" sldId="260"/>
        </pc:sldMkLst>
      </pc:sldChg>
    </pc:docChg>
  </pc:docChgLst>
  <pc:docChgLst>
    <pc:chgData name="Celia Wade-Brown" userId="e1121f56-7316-4da8-ad08-5ae9d0536a02" providerId="ADAL" clId="{B5980A8C-615C-418D-A5AB-5074700DEBE3}"/>
    <pc:docChg chg="undo custSel addSld delSld modSld sldOrd addMainMaster modMainMaster">
      <pc:chgData name="Celia Wade-Brown" userId="e1121f56-7316-4da8-ad08-5ae9d0536a02" providerId="ADAL" clId="{B5980A8C-615C-418D-A5AB-5074700DEBE3}" dt="2025-03-11T02:52:41.794" v="1273" actId="478"/>
      <pc:docMkLst>
        <pc:docMk/>
      </pc:docMkLst>
      <pc:sldChg chg="addSp modSp mod setBg">
        <pc:chgData name="Celia Wade-Brown" userId="e1121f56-7316-4da8-ad08-5ae9d0536a02" providerId="ADAL" clId="{B5980A8C-615C-418D-A5AB-5074700DEBE3}" dt="2025-03-11T02:48:09.162" v="1241" actId="1076"/>
        <pc:sldMkLst>
          <pc:docMk/>
          <pc:sldMk cId="3350923237" sldId="256"/>
        </pc:sldMkLst>
        <pc:spChg chg="add mod">
          <ac:chgData name="Celia Wade-Brown" userId="e1121f56-7316-4da8-ad08-5ae9d0536a02" providerId="ADAL" clId="{B5980A8C-615C-418D-A5AB-5074700DEBE3}" dt="2025-03-11T02:48:09.162" v="1241" actId="1076"/>
          <ac:spMkLst>
            <pc:docMk/>
            <pc:sldMk cId="3350923237" sldId="256"/>
            <ac:spMk id="6" creationId="{C468FEBB-0E12-826F-5BB2-D0A6B3F0B7A4}"/>
          </ac:spMkLst>
        </pc:spChg>
      </pc:sldChg>
      <pc:sldChg chg="addSp delSp modSp mod ord">
        <pc:chgData name="Celia Wade-Brown" userId="e1121f56-7316-4da8-ad08-5ae9d0536a02" providerId="ADAL" clId="{B5980A8C-615C-418D-A5AB-5074700DEBE3}" dt="2025-03-11T02:52:41.794" v="1273" actId="478"/>
        <pc:sldMkLst>
          <pc:docMk/>
          <pc:sldMk cId="2310652126" sldId="257"/>
        </pc:sldMkLst>
        <pc:spChg chg="mod">
          <ac:chgData name="Celia Wade-Brown" userId="e1121f56-7316-4da8-ad08-5ae9d0536a02" providerId="ADAL" clId="{B5980A8C-615C-418D-A5AB-5074700DEBE3}" dt="2025-03-11T01:56:21.904" v="586" actId="20577"/>
          <ac:spMkLst>
            <pc:docMk/>
            <pc:sldMk cId="2310652126" sldId="257"/>
            <ac:spMk id="2" creationId="{DAACCB4F-7A14-9D87-8044-44C06CFA94A8}"/>
          </ac:spMkLst>
        </pc:spChg>
        <pc:spChg chg="add del mod">
          <ac:chgData name="Celia Wade-Brown" userId="e1121f56-7316-4da8-ad08-5ae9d0536a02" providerId="ADAL" clId="{B5980A8C-615C-418D-A5AB-5074700DEBE3}" dt="2025-03-11T02:52:41.794" v="1273" actId="478"/>
          <ac:spMkLst>
            <pc:docMk/>
            <pc:sldMk cId="2310652126" sldId="257"/>
            <ac:spMk id="8" creationId="{6FCD0576-89C0-BF27-FB93-101E4D24390F}"/>
          </ac:spMkLst>
        </pc:spChg>
      </pc:sldChg>
      <pc:sldChg chg="modSp new del mod ord">
        <pc:chgData name="Celia Wade-Brown" userId="e1121f56-7316-4da8-ad08-5ae9d0536a02" providerId="ADAL" clId="{B5980A8C-615C-418D-A5AB-5074700DEBE3}" dt="2025-03-11T02:34:28.621" v="833" actId="47"/>
        <pc:sldMkLst>
          <pc:docMk/>
          <pc:sldMk cId="3235972376" sldId="258"/>
        </pc:sldMkLst>
      </pc:sldChg>
      <pc:sldChg chg="addSp delSp modSp new mod setBg modClrScheme chgLayout">
        <pc:chgData name="Celia Wade-Brown" userId="e1121f56-7316-4da8-ad08-5ae9d0536a02" providerId="ADAL" clId="{B5980A8C-615C-418D-A5AB-5074700DEBE3}" dt="2025-03-11T02:49:51.618" v="1245" actId="6549"/>
        <pc:sldMkLst>
          <pc:docMk/>
          <pc:sldMk cId="2673076029" sldId="259"/>
        </pc:sldMkLst>
        <pc:spChg chg="mod ord">
          <ac:chgData name="Celia Wade-Brown" userId="e1121f56-7316-4da8-ad08-5ae9d0536a02" providerId="ADAL" clId="{B5980A8C-615C-418D-A5AB-5074700DEBE3}" dt="2025-03-11T02:49:51.618" v="1245" actId="6549"/>
          <ac:spMkLst>
            <pc:docMk/>
            <pc:sldMk cId="2673076029" sldId="259"/>
            <ac:spMk id="2" creationId="{F11ED1EB-CADD-96D1-6814-C012E4EC0DD2}"/>
          </ac:spMkLst>
        </pc:spChg>
        <pc:spChg chg="add mod ord">
          <ac:chgData name="Celia Wade-Brown" userId="e1121f56-7316-4da8-ad08-5ae9d0536a02" providerId="ADAL" clId="{B5980A8C-615C-418D-A5AB-5074700DEBE3}" dt="2025-03-11T02:39:05.356" v="959" actId="6549"/>
          <ac:spMkLst>
            <pc:docMk/>
            <pc:sldMk cId="2673076029" sldId="259"/>
            <ac:spMk id="5" creationId="{A1B161A5-C526-E7D5-5C2C-ED6540D235E7}"/>
          </ac:spMkLst>
        </pc:spChg>
      </pc:sldChg>
      <pc:sldChg chg="modSp new mod setBg modNotesTx">
        <pc:chgData name="Celia Wade-Brown" userId="e1121f56-7316-4da8-ad08-5ae9d0536a02" providerId="ADAL" clId="{B5980A8C-615C-418D-A5AB-5074700DEBE3}" dt="2025-03-11T02:50:07.193" v="1268" actId="20577"/>
        <pc:sldMkLst>
          <pc:docMk/>
          <pc:sldMk cId="1188726130" sldId="260"/>
        </pc:sldMkLst>
        <pc:spChg chg="mod">
          <ac:chgData name="Celia Wade-Brown" userId="e1121f56-7316-4da8-ad08-5ae9d0536a02" providerId="ADAL" clId="{B5980A8C-615C-418D-A5AB-5074700DEBE3}" dt="2025-02-25T23:53:22.114" v="144" actId="20577"/>
          <ac:spMkLst>
            <pc:docMk/>
            <pc:sldMk cId="1188726130" sldId="260"/>
            <ac:spMk id="2" creationId="{1E2B1FD4-D5F5-BFCE-6C9C-D1D9873C7E64}"/>
          </ac:spMkLst>
        </pc:spChg>
        <pc:spChg chg="mod">
          <ac:chgData name="Celia Wade-Brown" userId="e1121f56-7316-4da8-ad08-5ae9d0536a02" providerId="ADAL" clId="{B5980A8C-615C-418D-A5AB-5074700DEBE3}" dt="2025-03-11T02:46:36.951" v="1188" actId="20577"/>
          <ac:spMkLst>
            <pc:docMk/>
            <pc:sldMk cId="1188726130" sldId="260"/>
            <ac:spMk id="3" creationId="{9648973E-75DA-C7A7-75AC-B75EED8A275A}"/>
          </ac:spMkLst>
        </pc:spChg>
      </pc:sldChg>
      <pc:sldChg chg="modSp new mod setBg">
        <pc:chgData name="Celia Wade-Brown" userId="e1121f56-7316-4da8-ad08-5ae9d0536a02" providerId="ADAL" clId="{B5980A8C-615C-418D-A5AB-5074700DEBE3}" dt="2025-03-11T02:47:16.938" v="1237" actId="14100"/>
        <pc:sldMkLst>
          <pc:docMk/>
          <pc:sldMk cId="3117981513" sldId="261"/>
        </pc:sldMkLst>
        <pc:spChg chg="mod">
          <ac:chgData name="Celia Wade-Brown" userId="e1121f56-7316-4da8-ad08-5ae9d0536a02" providerId="ADAL" clId="{B5980A8C-615C-418D-A5AB-5074700DEBE3}" dt="2025-03-11T02:41:09.666" v="1002" actId="207"/>
          <ac:spMkLst>
            <pc:docMk/>
            <pc:sldMk cId="3117981513" sldId="261"/>
            <ac:spMk id="2" creationId="{7CE78CC3-6DB0-3776-9E91-0E02A3282AD4}"/>
          </ac:spMkLst>
        </pc:spChg>
        <pc:spChg chg="mod">
          <ac:chgData name="Celia Wade-Brown" userId="e1121f56-7316-4da8-ad08-5ae9d0536a02" providerId="ADAL" clId="{B5980A8C-615C-418D-A5AB-5074700DEBE3}" dt="2025-03-11T02:47:16.938" v="1237" actId="14100"/>
          <ac:spMkLst>
            <pc:docMk/>
            <pc:sldMk cId="3117981513" sldId="261"/>
            <ac:spMk id="3" creationId="{DC73560E-5E29-89A6-30D0-2D87B80DC4B8}"/>
          </ac:spMkLst>
        </pc:spChg>
      </pc:sldChg>
      <pc:sldChg chg="addSp delSp modSp new mod setBg modClrScheme chgLayout modNotesTx">
        <pc:chgData name="Celia Wade-Brown" userId="e1121f56-7316-4da8-ad08-5ae9d0536a02" providerId="ADAL" clId="{B5980A8C-615C-418D-A5AB-5074700DEBE3}" dt="2025-03-11T02:36:19.417" v="913" actId="20577"/>
        <pc:sldMkLst>
          <pc:docMk/>
          <pc:sldMk cId="1000019150" sldId="262"/>
        </pc:sldMkLst>
        <pc:spChg chg="mod ord">
          <ac:chgData name="Celia Wade-Brown" userId="e1121f56-7316-4da8-ad08-5ae9d0536a02" providerId="ADAL" clId="{B5980A8C-615C-418D-A5AB-5074700DEBE3}" dt="2025-03-11T02:36:19.417" v="913" actId="20577"/>
          <ac:spMkLst>
            <pc:docMk/>
            <pc:sldMk cId="1000019150" sldId="262"/>
            <ac:spMk id="2" creationId="{287C8471-D952-39A6-19A3-B65BBD5DD1E5}"/>
          </ac:spMkLst>
        </pc:spChg>
        <pc:spChg chg="add mod ord">
          <ac:chgData name="Celia Wade-Brown" userId="e1121f56-7316-4da8-ad08-5ae9d0536a02" providerId="ADAL" clId="{B5980A8C-615C-418D-A5AB-5074700DEBE3}" dt="2025-03-11T02:36:12.110" v="905" actId="20577"/>
          <ac:spMkLst>
            <pc:docMk/>
            <pc:sldMk cId="1000019150" sldId="262"/>
            <ac:spMk id="3" creationId="{6EB8938F-B7B5-1B0D-ABD3-B5C7E470545F}"/>
          </ac:spMkLst>
        </pc:spChg>
        <pc:picChg chg="add mod ord">
          <ac:chgData name="Celia Wade-Brown" userId="e1121f56-7316-4da8-ad08-5ae9d0536a02" providerId="ADAL" clId="{B5980A8C-615C-418D-A5AB-5074700DEBE3}" dt="2025-03-11T02:28:07.426" v="648" actId="14100"/>
          <ac:picMkLst>
            <pc:docMk/>
            <pc:sldMk cId="1000019150" sldId="262"/>
            <ac:picMk id="5" creationId="{83E8F084-5DAB-4368-BEA8-2C5D254822CB}"/>
          </ac:picMkLst>
        </pc:picChg>
      </pc:sldChg>
      <pc:sldChg chg="modSp add mod ord">
        <pc:chgData name="Celia Wade-Brown" userId="e1121f56-7316-4da8-ad08-5ae9d0536a02" providerId="ADAL" clId="{B5980A8C-615C-418D-A5AB-5074700DEBE3}" dt="2025-03-11T02:26:22.579" v="609" actId="114"/>
        <pc:sldMkLst>
          <pc:docMk/>
          <pc:sldMk cId="3520218078" sldId="263"/>
        </pc:sldMkLst>
        <pc:spChg chg="mod">
          <ac:chgData name="Celia Wade-Brown" userId="e1121f56-7316-4da8-ad08-5ae9d0536a02" providerId="ADAL" clId="{B5980A8C-615C-418D-A5AB-5074700DEBE3}" dt="2025-03-11T02:26:22.579" v="609" actId="114"/>
          <ac:spMkLst>
            <pc:docMk/>
            <pc:sldMk cId="3520218078" sldId="263"/>
            <ac:spMk id="2" creationId="{A172F12E-4E21-B113-8A8A-B25AF14EEF75}"/>
          </ac:spMkLst>
        </pc:spChg>
        <pc:spChg chg="mod">
          <ac:chgData name="Celia Wade-Brown" userId="e1121f56-7316-4da8-ad08-5ae9d0536a02" providerId="ADAL" clId="{B5980A8C-615C-418D-A5AB-5074700DEBE3}" dt="2025-03-11T01:41:28.520" v="545" actId="20577"/>
          <ac:spMkLst>
            <pc:docMk/>
            <pc:sldMk cId="3520218078" sldId="263"/>
            <ac:spMk id="3" creationId="{6E70C371-79C1-81FC-18CB-E599048CF478}"/>
          </ac:spMkLst>
        </pc:spChg>
        <pc:spChg chg="mod">
          <ac:chgData name="Celia Wade-Brown" userId="e1121f56-7316-4da8-ad08-5ae9d0536a02" providerId="ADAL" clId="{B5980A8C-615C-418D-A5AB-5074700DEBE3}" dt="2025-03-11T01:41:48.716" v="576" actId="20577"/>
          <ac:spMkLst>
            <pc:docMk/>
            <pc:sldMk cId="3520218078" sldId="263"/>
            <ac:spMk id="4" creationId="{ACB4EC42-252F-9C3E-7CD5-689095934E8C}"/>
          </ac:spMkLst>
        </pc:spChg>
      </pc:sldChg>
      <pc:sldChg chg="addSp delSp modSp add mod setBg modClrScheme delDesignElem chgLayout">
        <pc:chgData name="Celia Wade-Brown" userId="e1121f56-7316-4da8-ad08-5ae9d0536a02" providerId="ADAL" clId="{B5980A8C-615C-418D-A5AB-5074700DEBE3}" dt="2025-03-11T02:49:31.754" v="1244" actId="20577"/>
        <pc:sldMkLst>
          <pc:docMk/>
          <pc:sldMk cId="496370628" sldId="264"/>
        </pc:sldMkLst>
        <pc:spChg chg="mod ord">
          <ac:chgData name="Celia Wade-Brown" userId="e1121f56-7316-4da8-ad08-5ae9d0536a02" providerId="ADAL" clId="{B5980A8C-615C-418D-A5AB-5074700DEBE3}" dt="2025-03-11T02:49:31.754" v="1244" actId="20577"/>
          <ac:spMkLst>
            <pc:docMk/>
            <pc:sldMk cId="496370628" sldId="264"/>
            <ac:spMk id="2" creationId="{B6FDEACA-DE5C-D2B5-2600-2F226A8AE23A}"/>
          </ac:spMkLst>
        </pc:spChg>
        <pc:spChg chg="add del mod ord">
          <ac:chgData name="Celia Wade-Brown" userId="e1121f56-7316-4da8-ad08-5ae9d0536a02" providerId="ADAL" clId="{B5980A8C-615C-418D-A5AB-5074700DEBE3}" dt="2025-03-11T02:23:05.450" v="596" actId="700"/>
          <ac:spMkLst>
            <pc:docMk/>
            <pc:sldMk cId="496370628" sldId="264"/>
            <ac:spMk id="8" creationId="{9F3A34D1-B662-3F4C-AC27-06A21CD3D678}"/>
          </ac:spMkLst>
        </pc:spChg>
        <pc:spChg chg="add mod ord">
          <ac:chgData name="Celia Wade-Brown" userId="e1121f56-7316-4da8-ad08-5ae9d0536a02" providerId="ADAL" clId="{B5980A8C-615C-418D-A5AB-5074700DEBE3}" dt="2025-03-11T02:49:25.583" v="1243" actId="20577"/>
          <ac:spMkLst>
            <pc:docMk/>
            <pc:sldMk cId="496370628" sldId="264"/>
            <ac:spMk id="9" creationId="{24497D2E-40A1-F42C-9CE3-834F4A82DB9D}"/>
          </ac:spMkLst>
        </pc:spChg>
        <pc:spChg chg="del">
          <ac:chgData name="Celia Wade-Brown" userId="e1121f56-7316-4da8-ad08-5ae9d0536a02" providerId="ADAL" clId="{B5980A8C-615C-418D-A5AB-5074700DEBE3}" dt="2025-03-11T01:57:05.317" v="588"/>
          <ac:spMkLst>
            <pc:docMk/>
            <pc:sldMk cId="496370628" sldId="264"/>
            <ac:spMk id="13" creationId="{788C9EE8-DEB0-D7D9-B380-EB1AC37789D4}"/>
          </ac:spMkLst>
        </pc:spChg>
        <pc:picChg chg="del">
          <ac:chgData name="Celia Wade-Brown" userId="e1121f56-7316-4da8-ad08-5ae9d0536a02" providerId="ADAL" clId="{B5980A8C-615C-418D-A5AB-5074700DEBE3}" dt="2025-03-11T01:57:28.290" v="591" actId="478"/>
          <ac:picMkLst>
            <pc:docMk/>
            <pc:sldMk cId="496370628" sldId="264"/>
            <ac:picMk id="4" creationId="{F46A3F48-B2DB-D0BB-68A6-F39262242F1B}"/>
          </ac:picMkLst>
        </pc:picChg>
        <pc:picChg chg="del">
          <ac:chgData name="Celia Wade-Brown" userId="e1121f56-7316-4da8-ad08-5ae9d0536a02" providerId="ADAL" clId="{B5980A8C-615C-418D-A5AB-5074700DEBE3}" dt="2025-03-11T01:57:22.027" v="589" actId="478"/>
          <ac:picMkLst>
            <pc:docMk/>
            <pc:sldMk cId="496370628" sldId="264"/>
            <ac:picMk id="5" creationId="{814A4601-6C0E-5282-59D0-B03CFA13B6DD}"/>
          </ac:picMkLst>
        </pc:picChg>
        <pc:picChg chg="del">
          <ac:chgData name="Celia Wade-Brown" userId="e1121f56-7316-4da8-ad08-5ae9d0536a02" providerId="ADAL" clId="{B5980A8C-615C-418D-A5AB-5074700DEBE3}" dt="2025-03-11T01:57:24.944" v="590" actId="478"/>
          <ac:picMkLst>
            <pc:docMk/>
            <pc:sldMk cId="496370628" sldId="264"/>
            <ac:picMk id="6" creationId="{30158BBF-17E9-7807-18B0-76AC7E0317C2}"/>
          </ac:picMkLst>
        </pc:picChg>
        <pc:picChg chg="add mod">
          <ac:chgData name="Celia Wade-Brown" userId="e1121f56-7316-4da8-ad08-5ae9d0536a02" providerId="ADAL" clId="{B5980A8C-615C-418D-A5AB-5074700DEBE3}" dt="2025-03-11T02:23:23.206" v="598" actId="14100"/>
          <ac:picMkLst>
            <pc:docMk/>
            <pc:sldMk cId="496370628" sldId="264"/>
            <ac:picMk id="7" creationId="{EE9B2639-5000-9F44-3AA4-9473B9A330FC}"/>
          </ac:picMkLst>
        </pc:picChg>
      </pc:sldChg>
      <pc:sldMasterChg chg="add addSldLayout">
        <pc:chgData name="Celia Wade-Brown" userId="e1121f56-7316-4da8-ad08-5ae9d0536a02" providerId="ADAL" clId="{B5980A8C-615C-418D-A5AB-5074700DEBE3}" dt="2025-03-11T01:40:10.829" v="518" actId="27028"/>
        <pc:sldMasterMkLst>
          <pc:docMk/>
          <pc:sldMasterMk cId="2003219054" sldId="2147483648"/>
        </pc:sldMasterMkLst>
        <pc:sldLayoutChg chg="add">
          <pc:chgData name="Celia Wade-Brown" userId="e1121f56-7316-4da8-ad08-5ae9d0536a02" providerId="ADAL" clId="{B5980A8C-615C-418D-A5AB-5074700DEBE3}" dt="2025-03-11T01:40:10.829" v="518" actId="27028"/>
          <pc:sldLayoutMkLst>
            <pc:docMk/>
            <pc:sldMasterMk cId="2003219054" sldId="2147483648"/>
            <pc:sldLayoutMk cId="2894020672" sldId="2147483649"/>
          </pc:sldLayoutMkLst>
        </pc:sldLayoutChg>
      </pc:sldMasterChg>
      <pc:sldMasterChg chg="replId modSldLayout">
        <pc:chgData name="Celia Wade-Brown" userId="e1121f56-7316-4da8-ad08-5ae9d0536a02" providerId="ADAL" clId="{B5980A8C-615C-418D-A5AB-5074700DEBE3}" dt="2025-03-11T01:40:10.829" v="518" actId="27028"/>
        <pc:sldMasterMkLst>
          <pc:docMk/>
          <pc:sldMasterMk cId="688113290" sldId="2147483660"/>
        </pc:sldMasterMkLst>
        <pc:sldLayoutChg chg="replId">
          <pc:chgData name="Celia Wade-Brown" userId="e1121f56-7316-4da8-ad08-5ae9d0536a02" providerId="ADAL" clId="{B5980A8C-615C-418D-A5AB-5074700DEBE3}" dt="2025-03-11T01:40:10.829" v="518" actId="27028"/>
          <pc:sldLayoutMkLst>
            <pc:docMk/>
            <pc:sldMasterMk cId="688113290" sldId="2147483660"/>
            <pc:sldLayoutMk cId="1521429132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E652E-6C65-4789-B32F-0CDD5F701242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DFC35-57E8-4769-BD74-F34D6656627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41363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The resurgence of wildlife in our towns and cities is something to celebrate, thanks to so many volunteers, DOC and Councils BUT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DFC35-57E8-4769-BD74-F34D6656627F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1786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DB050-5AC3-AD74-2891-C312011F9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9F1AE9-1798-B01D-686C-CB6CD1175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78CBA4-5401-7F7C-B637-6BE1C6D43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Members bill re cats compulsory </a:t>
            </a:r>
            <a:r>
              <a:rPr lang="en-NZ" dirty="0" err="1"/>
              <a:t>mmicrochipping</a:t>
            </a:r>
            <a:r>
              <a:rPr lang="en-NZ" dirty="0"/>
              <a:t> and registering</a:t>
            </a:r>
          </a:p>
          <a:p>
            <a:r>
              <a:rPr lang="en-NZ" dirty="0"/>
              <a:t>Cat welfare – reunification, owned/unowned means PF2050 could </a:t>
            </a:r>
            <a:r>
              <a:rPr lang="en-NZ" dirty="0" err="1"/>
              <a:t>incl</a:t>
            </a:r>
            <a:r>
              <a:rPr lang="en-NZ" dirty="0"/>
              <a:t> </a:t>
            </a:r>
            <a:r>
              <a:rPr lang="en-NZ" dirty="0" err="1"/>
              <a:t>ctas</a:t>
            </a:r>
            <a:r>
              <a:rPr lang="en-NZ" dirty="0"/>
              <a:t>. Local bylaws remain but Councils can use fines not have to invoke breach of bylaw process.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FE488-190F-DADD-F154-CF9B6AA6A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DFC35-57E8-4769-BD74-F34D6656627F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8837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Members bill re cats compulsory </a:t>
            </a:r>
            <a:r>
              <a:rPr lang="en-NZ" dirty="0" err="1"/>
              <a:t>mmicrochipping</a:t>
            </a:r>
            <a:r>
              <a:rPr lang="en-NZ" dirty="0"/>
              <a:t> and registering</a:t>
            </a:r>
          </a:p>
          <a:p>
            <a:r>
              <a:rPr lang="en-NZ" dirty="0"/>
              <a:t>Cat welfare – reunification, owned/unowned means PF2050 could </a:t>
            </a:r>
            <a:r>
              <a:rPr lang="en-NZ" dirty="0" err="1"/>
              <a:t>incl</a:t>
            </a:r>
            <a:r>
              <a:rPr lang="en-NZ" dirty="0"/>
              <a:t> </a:t>
            </a:r>
            <a:r>
              <a:rPr lang="en-NZ" dirty="0" err="1"/>
              <a:t>ctas</a:t>
            </a:r>
            <a:r>
              <a:rPr lang="en-NZ" dirty="0"/>
              <a:t>. Local bylaws remain but Councils can use fines not have to invoke breach of bylaw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DFC35-57E8-4769-BD74-F34D6656627F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2330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NB Bill explicit about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DFC35-57E8-4769-BD74-F34D6656627F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52723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DFC35-57E8-4769-BD74-F34D6656627F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091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AF49C-3E0B-85D6-8464-2C5AD1BAE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A76263-FFAE-3A7B-9404-54222F188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1097B-01B1-7A2F-C252-2A6A30CE1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910-CBC0-4768-9EF2-280F92EF7E12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AFBC7-768A-A553-4E57-B6155FE28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4FCE1-2BA9-76C3-EB9B-769B12877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0D16-E6BB-46FD-B194-85E9E7FD78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21429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D252F-A794-1274-1684-B50A6AED4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90BAA-F224-FC5B-C325-E7F5D5582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B266E-B861-1B09-1B3E-3370444BD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910-CBC0-4768-9EF2-280F92EF7E12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9DD9D-C164-D877-F276-0DB0386D1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F1F5F-5C33-0008-5D4D-F261639F8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0D16-E6BB-46FD-B194-85E9E7FD78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426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3853F2-BB81-F45B-F9FB-064E362AD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8F631-E1D7-5ED1-3342-96E3A0A28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7597-0AE6-1E03-3858-E60838CE9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910-CBC0-4768-9EF2-280F92EF7E12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CB743-3301-15ED-F225-A1184DBD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C340-0AC8-194B-C595-10B86A7CA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0D16-E6BB-46FD-B194-85E9E7FD78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296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67F28-FAA3-7F7D-5C44-E75F4A904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EF7E5-C4C7-FDE9-C93E-C83F27B28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3E0A1-A399-7BC2-74CF-A1A077C6C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00CF-EB76-49F1-9FB3-9AF48E5895DD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D8207-6070-97D6-C7D3-DBD453EF6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9C849-BD61-CA0E-640E-4A0B6DE7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9444-B448-4C42-A8C7-EE431187A2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9402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93D0-5916-8270-B6EF-DC6265E5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ED508-2505-3597-C611-7CBD1CFB8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1BD3-47C1-6193-F7A8-4A698C242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910-CBC0-4768-9EF2-280F92EF7E12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E5F6-29E2-C5A1-DAB5-FB56F324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571BE-04A1-FB75-4271-DAC253ACE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0D16-E6BB-46FD-B194-85E9E7FD78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3760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32F93-3248-C29E-25ED-23C8D6FF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74BAD-3766-0B59-6D23-BC4B791AB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566C0-FFA7-7FD8-6A44-58316ACA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910-CBC0-4768-9EF2-280F92EF7E12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9B13B-5AED-4B1E-9B72-FF7298B00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EEC06-0EC1-AFEA-68DA-A2D53FF9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0D16-E6BB-46FD-B194-85E9E7FD78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0197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8668-C9CB-BBEC-14E0-83B10C09B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62DDB-4B59-B355-3221-3D8D034C2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33A6E9-E798-EC1A-7FEE-AFED428E3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89CE1-010E-178D-4FD1-F724AA341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910-CBC0-4768-9EF2-280F92EF7E12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A1869-14F3-6125-24E1-0481AC954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0120F-FC56-1FB0-96B8-CB8F2F666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0D16-E6BB-46FD-B194-85E9E7FD78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396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B78-EF00-1660-1A15-EE836BAAD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528F2-64C2-3A2B-4313-596C7F655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4EBDD-3211-8237-7847-772DF1BC5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9681AA-7DE4-398F-6F88-234DF6177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3EE90D-9926-E6FB-F2D8-D9CA5A9F6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CA19D1-2C43-13F3-23E5-5CA1AA50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910-CBC0-4768-9EF2-280F92EF7E12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A96C7F-2C98-5665-700C-02BF6FAB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D69A52-1BC6-F4C3-3F78-468A9CB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0D16-E6BB-46FD-B194-85E9E7FD78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6657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4A48-5A24-2E8E-23D1-B14699BF8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756C9-ACC6-0047-7FF7-81CF9367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910-CBC0-4768-9EF2-280F92EF7E12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2F27AF-0CF5-0511-8FE4-8A0B0625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9C26D-4FD2-C12B-65FB-FC588ED4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0D16-E6BB-46FD-B194-85E9E7FD78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280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93EFA9-7E2F-7918-7EAD-8C3A41924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910-CBC0-4768-9EF2-280F92EF7E12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903512-C9F5-E821-E9E6-AA6AC359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597E1-669B-789D-19DA-070FACB0B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0D16-E6BB-46FD-B194-85E9E7FD78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7696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358DC-F7A5-E4AF-7056-23C4F4CFF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9868-AE24-C7DD-7563-6B719BDD8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35F14-61BF-DEF2-9318-EE69FEAB8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D0620-66FD-AE5F-521E-42E2420A5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910-CBC0-4768-9EF2-280F92EF7E12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4FEAB-2948-BE73-8723-179291FA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3E8D-A822-FAD4-119F-F79BFD59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0D16-E6BB-46FD-B194-85E9E7FD78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626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2035B-A73B-A924-468D-E409562F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01622E-DC29-74C5-0C7C-A6E07DA68E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B557B-7878-427E-6B9A-0A915DF80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F0107-20C1-9CC2-8D6B-33D6C51F4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910-CBC0-4768-9EF2-280F92EF7E12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BA64E-0CDB-5F69-9059-2A04CB985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FCC21-FE99-98EE-94CC-8BB4A2268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0D16-E6BB-46FD-B194-85E9E7FD78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862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0DBC8-0020-4D26-E919-085E42002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FFE6C-52B6-C8CC-AF39-23D9BF6D2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4FC00-6148-D5C0-01BE-1569E1843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5F7910-CBC0-4768-9EF2-280F92EF7E12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B1D72-3A3F-A9F2-9755-F5BCACB3A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A902C-5C37-8FBA-8FEA-525B25737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0D16-E6BB-46FD-B194-85E9E7FD78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8811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76E28-4E23-8DDD-6F9E-C5E65C499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7C0F3-578F-E366-702F-67ABDBD6E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BAB4C-C89E-015D-18C7-FFD379C56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1B00CF-EB76-49F1-9FB3-9AF48E5895DD}" type="datetimeFigureOut">
              <a:rPr lang="en-NZ" smtClean="0"/>
              <a:t>11/03/2025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F5032-161B-03B0-7641-105182807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9A103-BA55-17F9-95A4-03D66B508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259444-B448-4C42-A8C7-EE431187A2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0321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53ED16-61A3-B7DF-5D43-4ABDEAA0E8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B756"/>
          </a:solidFill>
          <a:ln>
            <a:solidFill>
              <a:srgbClr val="4AB7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2F12E-4E21-B113-8A8A-B25AF14EE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059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8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Biodiversity, Cats, Councils and Parliament</a:t>
            </a:r>
            <a:br>
              <a:rPr lang="en-US" sz="8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NZ" sz="6000" i="1" dirty="0">
                <a:solidFill>
                  <a:schemeClr val="bg1"/>
                </a:solidFill>
              </a:rPr>
              <a:t>Coastal Restoration 2025</a:t>
            </a:r>
            <a:endParaRPr lang="en-NZ" sz="8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0C371-79C1-81FC-18CB-E599048CF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7607" y="4333876"/>
            <a:ext cx="9144000" cy="1655762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Celia Wade-Brown QSO MP</a:t>
            </a:r>
          </a:p>
          <a:p>
            <a:r>
              <a:rPr lang="en-N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Party of Aotearoa New Zealand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4EC42-252F-9C3E-7CD5-689095934E8C}"/>
              </a:ext>
            </a:extLst>
          </p:cNvPr>
          <p:cNvSpPr txBox="1"/>
          <p:nvPr/>
        </p:nvSpPr>
        <p:spPr>
          <a:xfrm>
            <a:off x="0" y="6581001"/>
            <a:ext cx="6649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>
                <a:solidFill>
                  <a:schemeClr val="bg1"/>
                </a:solidFill>
              </a:rPr>
              <a:t>Authorised by Celia Wade-Brown MP, Parliament Buildings, Wellington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DB934687-1F0A-007A-9C88-DB6538222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697" y="226154"/>
            <a:ext cx="1553497" cy="47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18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C8471-D952-39A6-19A3-B65BBD5DD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		Biodiversity and Predation by cats</a:t>
            </a:r>
          </a:p>
        </p:txBody>
      </p:sp>
      <p:pic>
        <p:nvPicPr>
          <p:cNvPr id="5" name="Content Placeholder 4" descr="A screenshot of a video&#10;&#10;AI-generated content may be incorrect.">
            <a:extLst>
              <a:ext uri="{FF2B5EF4-FFF2-40B4-BE49-F238E27FC236}">
                <a16:creationId xmlns:a16="http://schemas.microsoft.com/office/drawing/2014/main" id="{83E8F084-5DAB-4368-BEA8-2C5D254822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147" y="1825625"/>
            <a:ext cx="5215279" cy="47752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8938F-B7B5-1B0D-ABD3-B5C7E4705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NZ" dirty="0">
                <a:solidFill>
                  <a:schemeClr val="bg1"/>
                </a:solidFill>
              </a:rPr>
              <a:t>Sanctuaries</a:t>
            </a:r>
          </a:p>
          <a:p>
            <a:r>
              <a:rPr lang="en-NZ" dirty="0">
                <a:solidFill>
                  <a:schemeClr val="bg1"/>
                </a:solidFill>
              </a:rPr>
              <a:t>PCL</a:t>
            </a:r>
          </a:p>
          <a:p>
            <a:r>
              <a:rPr lang="en-NZ" dirty="0">
                <a:solidFill>
                  <a:schemeClr val="bg1"/>
                </a:solidFill>
              </a:rPr>
              <a:t>Urban and peri-urban 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Lizards</a:t>
            </a:r>
          </a:p>
          <a:p>
            <a:r>
              <a:rPr lang="en-NZ" dirty="0">
                <a:solidFill>
                  <a:schemeClr val="bg1"/>
                </a:solidFill>
              </a:rPr>
              <a:t>Bats</a:t>
            </a:r>
          </a:p>
          <a:p>
            <a:r>
              <a:rPr lang="en-NZ" dirty="0">
                <a:solidFill>
                  <a:schemeClr val="bg1"/>
                </a:solidFill>
              </a:rPr>
              <a:t>Birds</a:t>
            </a:r>
          </a:p>
          <a:p>
            <a:r>
              <a:rPr lang="en-NZ" dirty="0">
                <a:solidFill>
                  <a:schemeClr val="bg1"/>
                </a:solidFill>
              </a:rPr>
              <a:t>Invertebrates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0019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E0E20-09C5-3B4D-9E25-614F9F246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DEACA-DE5C-D2B5-2600-2F226A8A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822"/>
            <a:ext cx="12192000" cy="1325563"/>
          </a:xfr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Latest pet data – CANZ survey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4497D2E-40A1-F42C-9CE3-834F4A82D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00740"/>
            <a:ext cx="12192000" cy="5557259"/>
          </a:xfrm>
        </p:spPr>
        <p:txBody>
          <a:bodyPr/>
          <a:lstStyle/>
          <a:p>
            <a:pPr marL="0" indent="0">
              <a:buNone/>
            </a:pPr>
            <a:r>
              <a:rPr lang="en-NZ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9B2639-5000-9F44-3AA4-9473B9A33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1" y="1825626"/>
            <a:ext cx="7769435" cy="439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7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ED1EB-CADD-96D1-6814-C012E4EC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Possibilities for Legislation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B161A5-C526-E7D5-5C2C-ED6540D23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NZ" dirty="0"/>
              <a:t>Microchipping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NZ" dirty="0"/>
              <a:t>Registering</a:t>
            </a:r>
          </a:p>
          <a:p>
            <a:pPr marL="0" indent="0">
              <a:buNone/>
            </a:pPr>
            <a:endParaRPr lang="en-NZ" dirty="0"/>
          </a:p>
          <a:p>
            <a:pPr>
              <a:buFont typeface="Wingdings" panose="05000000000000000000" pitchFamily="2" charset="2"/>
              <a:buChar char="§"/>
            </a:pPr>
            <a:r>
              <a:rPr lang="en-NZ" dirty="0"/>
              <a:t>Desexing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NZ" dirty="0"/>
              <a:t>Containment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NZ" dirty="0"/>
              <a:t>Limits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NZ" dirty="0"/>
              <a:t>Breeds</a:t>
            </a:r>
          </a:p>
        </p:txBody>
      </p:sp>
    </p:spTree>
    <p:extLst>
      <p:ext uri="{BB962C8B-B14F-4D97-AF65-F5344CB8AC3E}">
        <p14:creationId xmlns:p14="http://schemas.microsoft.com/office/powerpoint/2010/main" val="2673076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669370D-FCB1-7300-5E04-70E791AFA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CCB4F-7A14-9D87-8044-44C06CFA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8" y="262028"/>
            <a:ext cx="10058563" cy="11904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Domestic Cat Microchipping Member’s Bill</a:t>
            </a:r>
          </a:p>
        </p:txBody>
      </p:sp>
      <p:pic>
        <p:nvPicPr>
          <p:cNvPr id="6" name="Picture 5" descr="An owl sitting on a tree branch&#10;&#10;Description automatically generated">
            <a:extLst>
              <a:ext uri="{FF2B5EF4-FFF2-40B4-BE49-F238E27FC236}">
                <a16:creationId xmlns:a16="http://schemas.microsoft.com/office/drawing/2014/main" id="{29FE7B9F-A7AF-7FE4-2078-ED82DF28C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r="35485" b="2"/>
          <a:stretch/>
        </p:blipFill>
        <p:spPr>
          <a:xfrm rot="5400000">
            <a:off x="3463148" y="2212557"/>
            <a:ext cx="5207479" cy="4083406"/>
          </a:xfrm>
          <a:prstGeom prst="rect">
            <a:avLst/>
          </a:prstGeom>
        </p:spPr>
      </p:pic>
      <p:pic>
        <p:nvPicPr>
          <p:cNvPr id="4" name="Picture 3" descr="A lizard on a corner of a window&#10;&#10;Description automatically generated">
            <a:extLst>
              <a:ext uri="{FF2B5EF4-FFF2-40B4-BE49-F238E27FC236}">
                <a16:creationId xmlns:a16="http://schemas.microsoft.com/office/drawing/2014/main" id="{FED00514-24E7-7096-4588-38779E451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2" b="-3"/>
          <a:stretch/>
        </p:blipFill>
        <p:spPr>
          <a:xfrm rot="5400000">
            <a:off x="7546555" y="2212557"/>
            <a:ext cx="5207479" cy="4083406"/>
          </a:xfrm>
          <a:prstGeom prst="rect">
            <a:avLst/>
          </a:prstGeom>
          <a:effectLst/>
        </p:spPr>
      </p:pic>
      <p:pic>
        <p:nvPicPr>
          <p:cNvPr id="5" name="Picture 4" descr="A person holding a cat&#10;&#10;Description automatically generated">
            <a:extLst>
              <a:ext uri="{FF2B5EF4-FFF2-40B4-BE49-F238E27FC236}">
                <a16:creationId xmlns:a16="http://schemas.microsoft.com/office/drawing/2014/main" id="{23A9F86D-D0B3-22EC-6473-25AEA3692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1149" y="2301455"/>
            <a:ext cx="5207480" cy="390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5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B1FD4-D5F5-BFCE-6C9C-D1D9873C7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Councils and Covenants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8973E-75DA-C7A7-75AC-B75EED8A2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Most Regional and unitary Councils mention feral cats in their RPMP</a:t>
            </a:r>
          </a:p>
          <a:p>
            <a:r>
              <a:rPr lang="en-NZ" dirty="0"/>
              <a:t>Some territorial Councils have bylaws </a:t>
            </a:r>
          </a:p>
          <a:p>
            <a:pPr lvl="1"/>
            <a:r>
              <a:rPr lang="en-NZ" dirty="0"/>
              <a:t>Varied</a:t>
            </a:r>
          </a:p>
          <a:p>
            <a:pPr lvl="1"/>
            <a:r>
              <a:rPr lang="en-NZ" dirty="0"/>
              <a:t>Difficult to enforce</a:t>
            </a:r>
          </a:p>
          <a:p>
            <a:r>
              <a:rPr lang="en-NZ" dirty="0"/>
              <a:t>LGNZ and Taituarā want legislation</a:t>
            </a:r>
          </a:p>
          <a:p>
            <a:pPr marL="457200" lvl="1" indent="0">
              <a:buNone/>
            </a:pPr>
            <a:endParaRPr lang="en-NZ" dirty="0"/>
          </a:p>
          <a:p>
            <a:r>
              <a:rPr lang="en-NZ" dirty="0"/>
              <a:t>QE2 Covenants </a:t>
            </a:r>
          </a:p>
          <a:p>
            <a:r>
              <a:rPr lang="en-NZ" dirty="0"/>
              <a:t>Subdivision covenants</a:t>
            </a:r>
          </a:p>
        </p:txBody>
      </p:sp>
    </p:spTree>
    <p:extLst>
      <p:ext uri="{BB962C8B-B14F-4D97-AF65-F5344CB8AC3E}">
        <p14:creationId xmlns:p14="http://schemas.microsoft.com/office/powerpoint/2010/main" val="1188726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78CC3-6DB0-3776-9E91-0E02A3282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What </a:t>
            </a:r>
            <a:r>
              <a:rPr lang="en-NZ" b="1" u="sng" dirty="0">
                <a:solidFill>
                  <a:schemeClr val="bg1"/>
                </a:solidFill>
              </a:rPr>
              <a:t>you</a:t>
            </a:r>
            <a:r>
              <a:rPr lang="en-NZ" dirty="0">
                <a:solidFill>
                  <a:schemeClr val="bg1"/>
                </a:solidFill>
              </a:rPr>
              <a:t> can do today!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560E-5E29-89A6-30D0-2D87B80DC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825625"/>
            <a:ext cx="10877550" cy="492760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Support any Council consultation </a:t>
            </a:r>
          </a:p>
          <a:p>
            <a:r>
              <a:rPr lang="en-NZ" dirty="0">
                <a:solidFill>
                  <a:schemeClr val="bg1"/>
                </a:solidFill>
              </a:rPr>
              <a:t>Email  MPs, urge to support Bill out of ballot</a:t>
            </a:r>
          </a:p>
          <a:p>
            <a:pPr lvl="1"/>
            <a:r>
              <a:rPr lang="en-NZ" dirty="0">
                <a:solidFill>
                  <a:schemeClr val="bg1"/>
                </a:solidFill>
              </a:rPr>
              <a:t>Use PFNZ site www.predatorfreenz.org/cats</a:t>
            </a:r>
          </a:p>
          <a:p>
            <a:r>
              <a:rPr lang="en-NZ" dirty="0">
                <a:solidFill>
                  <a:schemeClr val="bg1"/>
                </a:solidFill>
              </a:rPr>
              <a:t>Covenant any property you own/influence</a:t>
            </a:r>
          </a:p>
          <a:p>
            <a:r>
              <a:rPr lang="en-NZ" dirty="0">
                <a:solidFill>
                  <a:schemeClr val="bg1"/>
                </a:solidFill>
              </a:rPr>
              <a:t>Keep your cat inside </a:t>
            </a:r>
          </a:p>
          <a:p>
            <a:r>
              <a:rPr lang="en-NZ" dirty="0">
                <a:solidFill>
                  <a:schemeClr val="bg1"/>
                </a:solidFill>
              </a:rPr>
              <a:t>Encourage PF Strategy to include feral/unowned cats</a:t>
            </a:r>
          </a:p>
          <a:p>
            <a:r>
              <a:rPr lang="en-NZ" dirty="0">
                <a:solidFill>
                  <a:schemeClr val="bg1"/>
                </a:solidFill>
              </a:rPr>
              <a:t>Be ready for National Cat Management Strategy </a:t>
            </a:r>
          </a:p>
        </p:txBody>
      </p:sp>
    </p:spTree>
    <p:extLst>
      <p:ext uri="{BB962C8B-B14F-4D97-AF65-F5344CB8AC3E}">
        <p14:creationId xmlns:p14="http://schemas.microsoft.com/office/powerpoint/2010/main" val="3117981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C64409-EF45-E5C7-B1FC-05BDEDF9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068772"/>
            <a:ext cx="10506456" cy="11108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5" name="Picture 4" descr="A sign on a wall&#10;&#10;Description automatically generated">
            <a:extLst>
              <a:ext uri="{FF2B5EF4-FFF2-40B4-BE49-F238E27FC236}">
                <a16:creationId xmlns:a16="http://schemas.microsoft.com/office/drawing/2014/main" id="{4AB3C6C8-0005-2730-8079-23995C9FB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21"/>
          <a:stretch/>
        </p:blipFill>
        <p:spPr>
          <a:xfrm>
            <a:off x="182787" y="171715"/>
            <a:ext cx="2827865" cy="3731891"/>
          </a:xfrm>
          <a:prstGeom prst="rect">
            <a:avLst/>
          </a:prstGeom>
        </p:spPr>
      </p:pic>
      <p:pic>
        <p:nvPicPr>
          <p:cNvPr id="11" name="Picture 10" descr="A person sitting on a bean bag chair&#10;&#10;Description automatically generated">
            <a:extLst>
              <a:ext uri="{FF2B5EF4-FFF2-40B4-BE49-F238E27FC236}">
                <a16:creationId xmlns:a16="http://schemas.microsoft.com/office/drawing/2014/main" id="{74EE8DFB-5071-87D4-442C-C64CF9614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r="30293" b="3"/>
          <a:stretch/>
        </p:blipFill>
        <p:spPr>
          <a:xfrm>
            <a:off x="3180760" y="171715"/>
            <a:ext cx="2827865" cy="3731891"/>
          </a:xfrm>
          <a:prstGeom prst="rect">
            <a:avLst/>
          </a:prstGeom>
        </p:spPr>
      </p:pic>
      <p:pic>
        <p:nvPicPr>
          <p:cNvPr id="4" name="Picture 3" descr="A person holding a leaf&#10;&#10;Description automatically generated">
            <a:extLst>
              <a:ext uri="{FF2B5EF4-FFF2-40B4-BE49-F238E27FC236}">
                <a16:creationId xmlns:a16="http://schemas.microsoft.com/office/drawing/2014/main" id="{B6CEC14E-2C0D-131D-2929-CB1C1603D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-2"/>
          <a:stretch/>
        </p:blipFill>
        <p:spPr>
          <a:xfrm rot="5400000">
            <a:off x="5726720" y="623728"/>
            <a:ext cx="3731891" cy="2827865"/>
          </a:xfrm>
          <a:prstGeom prst="rect">
            <a:avLst/>
          </a:prstGeom>
        </p:spPr>
      </p:pic>
      <p:pic>
        <p:nvPicPr>
          <p:cNvPr id="13" name="Picture 12" descr="A person holding a cat&#10;&#10;Description automatically generated">
            <a:extLst>
              <a:ext uri="{FF2B5EF4-FFF2-40B4-BE49-F238E27FC236}">
                <a16:creationId xmlns:a16="http://schemas.microsoft.com/office/drawing/2014/main" id="{15573CB0-CE83-D530-D20D-B6B6A0E45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5" r="2576"/>
          <a:stretch/>
        </p:blipFill>
        <p:spPr>
          <a:xfrm>
            <a:off x="9176706" y="171715"/>
            <a:ext cx="2827865" cy="3731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8FEBB-0E12-826F-5BB2-D0A6B3F0B7A4}"/>
              </a:ext>
            </a:extLst>
          </p:cNvPr>
          <p:cNvSpPr txBox="1"/>
          <p:nvPr/>
        </p:nvSpPr>
        <p:spPr>
          <a:xfrm>
            <a:off x="120994" y="6386585"/>
            <a:ext cx="820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dirty="0">
                <a:solidFill>
                  <a:schemeClr val="bg1"/>
                </a:solidFill>
              </a:rPr>
              <a:t>Authorised by Celia Wade-Brown MP, Parliament Buildings, Wellington</a:t>
            </a:r>
          </a:p>
        </p:txBody>
      </p:sp>
    </p:spTree>
    <p:extLst>
      <p:ext uri="{BB962C8B-B14F-4D97-AF65-F5344CB8AC3E}">
        <p14:creationId xmlns:p14="http://schemas.microsoft.com/office/powerpoint/2010/main" val="335092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281</Words>
  <Application>Microsoft Office PowerPoint</Application>
  <PresentationFormat>Widescreen</PresentationFormat>
  <Paragraphs>55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Wingdings</vt:lpstr>
      <vt:lpstr>Office Theme</vt:lpstr>
      <vt:lpstr>Office Theme</vt:lpstr>
      <vt:lpstr>Biodiversity, Cats, Councils and Parliament Coastal Restoration 2025</vt:lpstr>
      <vt:lpstr>  Biodiversity and Predation by cats</vt:lpstr>
      <vt:lpstr> Latest pet data – CANZ survey</vt:lpstr>
      <vt:lpstr>Possibilities for Legislation</vt:lpstr>
      <vt:lpstr>Domestic Cat Microchipping Member’s Bill</vt:lpstr>
      <vt:lpstr>Councils and Covenants</vt:lpstr>
      <vt:lpstr>What you can do today!</vt:lpstr>
      <vt:lpstr>Questions?</vt:lpstr>
    </vt:vector>
  </TitlesOfParts>
  <Company>Parliamentary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Celia Wade-Brown</dc:creator>
  <cp:lastModifiedBy>Celia Wade-Brown</cp:lastModifiedBy>
  <cp:revision>1</cp:revision>
  <dcterms:created xsi:type="dcterms:W3CDTF">2024-11-05T08:49:12Z</dcterms:created>
  <dcterms:modified xsi:type="dcterms:W3CDTF">2025-03-11T02:52:45Z</dcterms:modified>
</cp:coreProperties>
</file>